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21"/>
  </p:notesMasterIdLst>
  <p:handoutMasterIdLst>
    <p:handoutMasterId r:id="rId22"/>
  </p:handoutMasterIdLst>
  <p:sldIdLst>
    <p:sldId id="518" r:id="rId5"/>
    <p:sldId id="505" r:id="rId6"/>
    <p:sldId id="517" r:id="rId7"/>
    <p:sldId id="506" r:id="rId8"/>
    <p:sldId id="507" r:id="rId9"/>
    <p:sldId id="500" r:id="rId10"/>
    <p:sldId id="511" r:id="rId11"/>
    <p:sldId id="510" r:id="rId12"/>
    <p:sldId id="519" r:id="rId13"/>
    <p:sldId id="512" r:id="rId14"/>
    <p:sldId id="513" r:id="rId15"/>
    <p:sldId id="514" r:id="rId16"/>
    <p:sldId id="515" r:id="rId17"/>
    <p:sldId id="516" r:id="rId18"/>
    <p:sldId id="509" r:id="rId19"/>
    <p:sldId id="496" r:id="rId20"/>
  </p:sldIdLst>
  <p:sldSz cx="12192000" cy="6858000"/>
  <p:notesSz cx="6797675" cy="9926638"/>
  <p:defaultTextStyle>
    <a:defPPr>
      <a:defRPr lang="de-DE"/>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Naab" initials="DN" lastIdx="1" clrIdx="0"/>
  <p:cmAuthor id="2" name="Annkathrin Meyer" initials="AM" lastIdx="1" clrIdx="1">
    <p:extLst>
      <p:ext uri="{19B8F6BF-5375-455C-9EA6-DF929625EA0E}">
        <p15:presenceInfo xmlns:p15="http://schemas.microsoft.com/office/powerpoint/2012/main" userId="S::ameyer@dpsg.de::8889723d-688a-4a7e-847c-9fbb8dd82fa6" providerId="AD"/>
      </p:ext>
    </p:extLst>
  </p:cmAuthor>
  <p:cmAuthor id="3" name="Matthias Feldmann" initials="MF" lastIdx="1" clrIdx="2">
    <p:extLst>
      <p:ext uri="{19B8F6BF-5375-455C-9EA6-DF929625EA0E}">
        <p15:presenceInfo xmlns:p15="http://schemas.microsoft.com/office/powerpoint/2012/main" userId="S::mfeldmann@dpsg.de::2d9d4c95-1497-455a-850d-20fe3cc96a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6"/>
    <a:srgbClr val="C7BDA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75" d="100"/>
          <a:sy n="75" d="100"/>
        </p:scale>
        <p:origin x="883"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13" y="21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GB"/>
          </a:p>
        </p:txBody>
      </p:sp>
      <p:sp>
        <p:nvSpPr>
          <p:cNvPr id="3" name="Datumsplatzhalt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defRPr>
            </a:lvl1pPr>
          </a:lstStyle>
          <a:p>
            <a:pPr>
              <a:defRPr/>
            </a:pPr>
            <a:fld id="{E08BC745-E9C8-4E3B-8AEF-5A005E1AAFDB}" type="datetime1">
              <a:rPr lang="de-DE" altLang="de-DE"/>
              <a:pPr>
                <a:defRPr/>
              </a:pPr>
              <a:t>07.10.2025</a:t>
            </a:fld>
            <a:endParaRPr lang="en-GB" alt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GB"/>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defRPr>
            </a:lvl1pPr>
          </a:lstStyle>
          <a:p>
            <a:pPr>
              <a:defRPr/>
            </a:pPr>
            <a:fld id="{EC4E4410-417C-4F3F-BFAA-CBA1A17C1AD1}" type="slidenum">
              <a:rPr lang="en-GB" altLang="de-DE"/>
              <a:pPr>
                <a:defRPr/>
              </a:pPr>
              <a:t>‹Nr.›</a:t>
            </a:fld>
            <a:endParaRPr lang="en-GB" altLang="de-DE"/>
          </a:p>
        </p:txBody>
      </p:sp>
    </p:spTree>
    <p:extLst>
      <p:ext uri="{BB962C8B-B14F-4D97-AF65-F5344CB8AC3E}">
        <p14:creationId xmlns:p14="http://schemas.microsoft.com/office/powerpoint/2010/main" val="37038080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GB"/>
          </a:p>
        </p:txBody>
      </p:sp>
      <p:sp>
        <p:nvSpPr>
          <p:cNvPr id="3" name="Datumsplatzhalt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defRPr>
            </a:lvl1pPr>
          </a:lstStyle>
          <a:p>
            <a:pPr>
              <a:defRPr/>
            </a:pPr>
            <a:fld id="{66C3E1B8-B272-4912-98C8-DA570861033B}" type="datetime1">
              <a:rPr lang="de-DE" altLang="de-DE"/>
              <a:pPr>
                <a:defRPr/>
              </a:pPr>
              <a:t>07.10.2025</a:t>
            </a:fld>
            <a:endParaRPr lang="en-GB" alt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izenplatzhalter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endParaRPr lang="en-GB" altLang="de-DE" noProof="0"/>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GB"/>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defRPr>
            </a:lvl1pPr>
          </a:lstStyle>
          <a:p>
            <a:pPr>
              <a:defRPr/>
            </a:pPr>
            <a:fld id="{8D5FC835-6438-4B3F-956B-D3174AF20AF4}" type="slidenum">
              <a:rPr lang="en-GB" altLang="de-DE"/>
              <a:pPr>
                <a:defRPr/>
              </a:pPr>
              <a:t>‹Nr.›</a:t>
            </a:fld>
            <a:endParaRPr lang="en-GB" altLang="de-DE"/>
          </a:p>
        </p:txBody>
      </p:sp>
    </p:spTree>
    <p:extLst>
      <p:ext uri="{BB962C8B-B14F-4D97-AF65-F5344CB8AC3E}">
        <p14:creationId xmlns:p14="http://schemas.microsoft.com/office/powerpoint/2010/main" val="65910059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13F7C-AAB4-2A33-F191-FAB4AAB8324B}"/>
              </a:ext>
            </a:extLst>
          </p:cNvPr>
          <p:cNvSpPr>
            <a:spLocks noGrp="1"/>
          </p:cNvSpPr>
          <p:nvPr>
            <p:ph type="title"/>
          </p:nvPr>
        </p:nvSpPr>
        <p:spPr/>
        <p:txBody>
          <a:bodyPr/>
          <a:lstStyle/>
          <a:p>
            <a:r>
              <a:rPr lang="de-DE"/>
              <a:t>Mastertitelformat bearbeiten</a:t>
            </a:r>
          </a:p>
        </p:txBody>
      </p:sp>
      <p:sp>
        <p:nvSpPr>
          <p:cNvPr id="7" name="Titel 1">
            <a:extLst>
              <a:ext uri="{FF2B5EF4-FFF2-40B4-BE49-F238E27FC236}">
                <a16:creationId xmlns:a16="http://schemas.microsoft.com/office/drawing/2014/main" id="{8A38156E-24DD-E1F1-3396-1D26DE3625CC}"/>
              </a:ext>
            </a:extLst>
          </p:cNvPr>
          <p:cNvSpPr txBox="1">
            <a:spLocks/>
          </p:cNvSpPr>
          <p:nvPr userDrawn="1"/>
        </p:nvSpPr>
        <p:spPr bwMode="auto">
          <a:xfrm>
            <a:off x="1138514" y="2505202"/>
            <a:ext cx="1022138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accent1"/>
                </a:solidFill>
                <a:latin typeface="Rockwell"/>
                <a:ea typeface="ＭＳ Ｐゴシック" charset="-128"/>
                <a:cs typeface="Rockwell"/>
              </a:defRPr>
            </a:lvl1pPr>
            <a:lvl2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2pPr>
            <a:lvl3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3pPr>
            <a:lvl4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4pPr>
            <a:lvl5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5pPr>
            <a:lvl6pPr marL="457200" algn="l" defTabSz="457200" rtl="0" eaLnBrk="1" fontAlgn="base" hangingPunct="1">
              <a:spcBef>
                <a:spcPct val="0"/>
              </a:spcBef>
              <a:spcAft>
                <a:spcPct val="0"/>
              </a:spcAft>
              <a:defRPr sz="3600">
                <a:solidFill>
                  <a:schemeClr val="accent1"/>
                </a:solidFill>
                <a:latin typeface="Rockwell" charset="0"/>
                <a:ea typeface="ＭＳ Ｐゴシック" charset="-128"/>
              </a:defRPr>
            </a:lvl6pPr>
            <a:lvl7pPr marL="914400" algn="l" defTabSz="457200" rtl="0" eaLnBrk="1" fontAlgn="base" hangingPunct="1">
              <a:spcBef>
                <a:spcPct val="0"/>
              </a:spcBef>
              <a:spcAft>
                <a:spcPct val="0"/>
              </a:spcAft>
              <a:defRPr sz="3600">
                <a:solidFill>
                  <a:schemeClr val="accent1"/>
                </a:solidFill>
                <a:latin typeface="Rockwell" charset="0"/>
                <a:ea typeface="ＭＳ Ｐゴシック" charset="-128"/>
              </a:defRPr>
            </a:lvl7pPr>
            <a:lvl8pPr marL="1371600" algn="l" defTabSz="457200" rtl="0" eaLnBrk="1" fontAlgn="base" hangingPunct="1">
              <a:spcBef>
                <a:spcPct val="0"/>
              </a:spcBef>
              <a:spcAft>
                <a:spcPct val="0"/>
              </a:spcAft>
              <a:defRPr sz="3600">
                <a:solidFill>
                  <a:schemeClr val="accent1"/>
                </a:solidFill>
                <a:latin typeface="Rockwell" charset="0"/>
                <a:ea typeface="ＭＳ Ｐゴシック" charset="-128"/>
              </a:defRPr>
            </a:lvl8pPr>
            <a:lvl9pPr marL="1828800" algn="l" defTabSz="457200" rtl="0" eaLnBrk="1" fontAlgn="base" hangingPunct="1">
              <a:spcBef>
                <a:spcPct val="0"/>
              </a:spcBef>
              <a:spcAft>
                <a:spcPct val="0"/>
              </a:spcAft>
              <a:defRPr sz="3600">
                <a:solidFill>
                  <a:schemeClr val="accent1"/>
                </a:solidFill>
                <a:latin typeface="Rockwell" charset="0"/>
                <a:ea typeface="ＭＳ Ｐゴシック" charset="-128"/>
              </a:defRPr>
            </a:lvl9pPr>
          </a:lstStyle>
          <a:p>
            <a:pPr algn="ctr"/>
            <a:endParaRPr lang="de-DE" sz="3200" dirty="0">
              <a:latin typeface="The Serif-" panose="02000503050000020004" pitchFamily="2" charset="0"/>
            </a:endParaRPr>
          </a:p>
        </p:txBody>
      </p:sp>
    </p:spTree>
    <p:extLst>
      <p:ext uri="{BB962C8B-B14F-4D97-AF65-F5344CB8AC3E}">
        <p14:creationId xmlns:p14="http://schemas.microsoft.com/office/powerpoint/2010/main" val="240925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andard Bundesbüro 2">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D4D9D50-24D9-C080-C556-B98EF65B83A6}"/>
              </a:ext>
            </a:extLst>
          </p:cNvPr>
          <p:cNvSpPr>
            <a:spLocks noGrp="1"/>
          </p:cNvSpPr>
          <p:nvPr>
            <p:ph type="pic" sz="quarter" idx="13"/>
          </p:nvPr>
        </p:nvSpPr>
        <p:spPr bwMode="auto">
          <a:xfrm>
            <a:off x="0" y="0"/>
            <a:ext cx="4922628" cy="6858000"/>
          </a:xfrm>
          <a:custGeom>
            <a:avLst/>
            <a:gdLst>
              <a:gd name="connsiteX0" fmla="*/ 0 w 4922628"/>
              <a:gd name="connsiteY0" fmla="*/ 0 h 6858000"/>
              <a:gd name="connsiteX1" fmla="*/ 3886200 w 4922628"/>
              <a:gd name="connsiteY1" fmla="*/ 0 h 6858000"/>
              <a:gd name="connsiteX2" fmla="*/ 3886200 w 4922628"/>
              <a:gd name="connsiteY2" fmla="*/ 250715 h 6858000"/>
              <a:gd name="connsiteX3" fmla="*/ 3905877 w 4922628"/>
              <a:gd name="connsiteY3" fmla="*/ 5572 h 6858000"/>
              <a:gd name="connsiteX4" fmla="*/ 4922628 w 4922628"/>
              <a:gd name="connsiteY4" fmla="*/ 6848475 h 6858000"/>
              <a:gd name="connsiteX5" fmla="*/ 3886200 w 4922628"/>
              <a:gd name="connsiteY5" fmla="*/ 6854776 h 6858000"/>
              <a:gd name="connsiteX6" fmla="*/ 3886200 w 4922628"/>
              <a:gd name="connsiteY6" fmla="*/ 6858000 h 6858000"/>
              <a:gd name="connsiteX7" fmla="*/ 3355850 w 4922628"/>
              <a:gd name="connsiteY7" fmla="*/ 6858000 h 6858000"/>
              <a:gd name="connsiteX8" fmla="*/ 0 w 492262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628" h="6858000">
                <a:moveTo>
                  <a:pt x="0" y="0"/>
                </a:moveTo>
                <a:lnTo>
                  <a:pt x="3886200" y="0"/>
                </a:lnTo>
                <a:lnTo>
                  <a:pt x="3886200" y="250715"/>
                </a:lnTo>
                <a:lnTo>
                  <a:pt x="3905877" y="5572"/>
                </a:lnTo>
                <a:cubicBezTo>
                  <a:pt x="4235269" y="2277015"/>
                  <a:pt x="4583711" y="4567507"/>
                  <a:pt x="4922628" y="6848475"/>
                </a:cubicBezTo>
                <a:lnTo>
                  <a:pt x="3886200" y="6854776"/>
                </a:lnTo>
                <a:lnTo>
                  <a:pt x="3886200" y="6858000"/>
                </a:lnTo>
                <a:lnTo>
                  <a:pt x="3355850" y="6858000"/>
                </a:lnTo>
                <a:lnTo>
                  <a:pt x="0" y="68580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de-DE"/>
          </a:p>
        </p:txBody>
      </p:sp>
      <p:sp>
        <p:nvSpPr>
          <p:cNvPr id="11"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12" name="Rechteck 11"/>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13" name="Titel 1"/>
          <p:cNvSpPr>
            <a:spLocks noGrp="1"/>
          </p:cNvSpPr>
          <p:nvPr>
            <p:ph type="title"/>
          </p:nvPr>
        </p:nvSpPr>
        <p:spPr>
          <a:xfrm>
            <a:off x="5453593" y="604004"/>
            <a:ext cx="5057654" cy="896938"/>
          </a:xfrm>
        </p:spPr>
        <p:txBody>
          <a:bodyPr/>
          <a:lstStyle>
            <a:lvl1pPr>
              <a:defRPr sz="3200">
                <a:solidFill>
                  <a:schemeClr val="tx2"/>
                </a:solidFill>
              </a:defRPr>
            </a:lvl1pPr>
          </a:lstStyle>
          <a:p>
            <a:r>
              <a:rPr lang="de-DE" dirty="0"/>
              <a:t>Titel</a:t>
            </a:r>
            <a:endParaRPr lang="en-GB" dirty="0"/>
          </a:p>
        </p:txBody>
      </p:sp>
      <p:sp>
        <p:nvSpPr>
          <p:cNvPr id="15" name="Textplatzhalter 10"/>
          <p:cNvSpPr>
            <a:spLocks noGrp="1"/>
          </p:cNvSpPr>
          <p:nvPr>
            <p:ph type="body" sz="quarter" idx="12"/>
          </p:nvPr>
        </p:nvSpPr>
        <p:spPr>
          <a:xfrm>
            <a:off x="5453063" y="1557338"/>
            <a:ext cx="5058184" cy="4781550"/>
          </a:xfrm>
        </p:spPr>
        <p:txBody>
          <a:bodyPr/>
          <a:lstStyle>
            <a:lvl1pPr marL="0" indent="0">
              <a:defRPr sz="2000"/>
            </a:lvl1pPr>
          </a:lstStyle>
          <a:p>
            <a:pPr lvl="0"/>
            <a:endParaRPr lang="de-DE" dirty="0"/>
          </a:p>
        </p:txBody>
      </p:sp>
      <p:pic>
        <p:nvPicPr>
          <p:cNvPr id="9" name="Grafik 8" descr="Ein Bild, das Text, Grafikdesign, Grafiken, Schrift enthält.&#10;&#10;KI-generierte Inhalte können fehlerhaft sein.">
            <a:extLst>
              <a:ext uri="{FF2B5EF4-FFF2-40B4-BE49-F238E27FC236}">
                <a16:creationId xmlns:a16="http://schemas.microsoft.com/office/drawing/2014/main" id="{412FE86C-C0D2-E326-8265-34899829D920}"/>
              </a:ext>
            </a:extLst>
          </p:cNvPr>
          <p:cNvPicPr>
            <a:picLocks noChangeAspect="1"/>
          </p:cNvPicPr>
          <p:nvPr userDrawn="1"/>
        </p:nvPicPr>
        <p:blipFill>
          <a:blip r:embed="rId2"/>
          <a:stretch>
            <a:fillRect/>
          </a:stretch>
        </p:blipFill>
        <p:spPr>
          <a:xfrm>
            <a:off x="10817350" y="433728"/>
            <a:ext cx="1301499" cy="618745"/>
          </a:xfrm>
          <a:prstGeom prst="rect">
            <a:avLst/>
          </a:prstGeom>
        </p:spPr>
      </p:pic>
    </p:spTree>
    <p:extLst>
      <p:ext uri="{BB962C8B-B14F-4D97-AF65-F5344CB8AC3E}">
        <p14:creationId xmlns:p14="http://schemas.microsoft.com/office/powerpoint/2010/main" val="3238242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Lagerfeuer">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11"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12" name="Rechteck 11"/>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7" name="Titel 1"/>
          <p:cNvSpPr>
            <a:spLocks noGrp="1"/>
          </p:cNvSpPr>
          <p:nvPr>
            <p:ph type="title"/>
          </p:nvPr>
        </p:nvSpPr>
        <p:spPr>
          <a:xfrm>
            <a:off x="1135592" y="604004"/>
            <a:ext cx="10221383" cy="896938"/>
          </a:xfrm>
        </p:spPr>
        <p:txBody>
          <a:bodyPr/>
          <a:lstStyle>
            <a:lvl1pPr>
              <a:defRPr sz="3200">
                <a:solidFill>
                  <a:schemeClr val="tx2"/>
                </a:solidFill>
              </a:defRPr>
            </a:lvl1pPr>
          </a:lstStyle>
          <a:p>
            <a:r>
              <a:rPr lang="de-DE" dirty="0"/>
              <a:t>Titelmasterformat durch Klicken bearbeiten</a:t>
            </a:r>
            <a:endParaRPr lang="en-GB" dirty="0"/>
          </a:p>
        </p:txBody>
      </p:sp>
      <p:sp>
        <p:nvSpPr>
          <p:cNvPr id="8" name="Textplatzhalter 10"/>
          <p:cNvSpPr>
            <a:spLocks noGrp="1"/>
          </p:cNvSpPr>
          <p:nvPr>
            <p:ph type="body" sz="quarter" idx="12"/>
          </p:nvPr>
        </p:nvSpPr>
        <p:spPr>
          <a:xfrm>
            <a:off x="1135063" y="1557338"/>
            <a:ext cx="4389437" cy="4781550"/>
          </a:xfrm>
        </p:spPr>
        <p:txBody>
          <a:bodyPr/>
          <a:lstStyle>
            <a:lvl1pPr marL="0" indent="15875">
              <a:defRPr sz="2000"/>
            </a:lvl1pPr>
          </a:lstStyle>
          <a:p>
            <a:pPr lvl="0"/>
            <a:endParaRPr lang="de-DE" dirty="0"/>
          </a:p>
        </p:txBody>
      </p:sp>
    </p:spTree>
    <p:extLst>
      <p:ext uri="{BB962C8B-B14F-4D97-AF65-F5344CB8AC3E}">
        <p14:creationId xmlns:p14="http://schemas.microsoft.com/office/powerpoint/2010/main" val="3536220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tufenthemen">
    <p:spTree>
      <p:nvGrpSpPr>
        <p:cNvPr id="1" name=""/>
        <p:cNvGrpSpPr/>
        <p:nvPr/>
      </p:nvGrpSpPr>
      <p:grpSpPr>
        <a:xfrm>
          <a:off x="0" y="0"/>
          <a:ext cx="0" cy="0"/>
          <a:chOff x="0" y="0"/>
          <a:chExt cx="0" cy="0"/>
        </a:xfrm>
      </p:grpSpPr>
      <p:pic>
        <p:nvPicPr>
          <p:cNvPr id="5" name="Grafik 4" descr="Ein Bild, das Screenshot enthält.&#10;&#10;KI-generierte Inhalte können fehlerhaft sein.">
            <a:extLst>
              <a:ext uri="{FF2B5EF4-FFF2-40B4-BE49-F238E27FC236}">
                <a16:creationId xmlns:a16="http://schemas.microsoft.com/office/drawing/2014/main" id="{F00DDE0D-82B0-A8EB-357C-825CC5BBEE8A}"/>
              </a:ext>
            </a:extLst>
          </p:cNvPr>
          <p:cNvPicPr>
            <a:picLocks noChangeAspect="1"/>
          </p:cNvPicPr>
          <p:nvPr userDrawn="1"/>
        </p:nvPicPr>
        <p:blipFill>
          <a:blip r:embed="rId2"/>
          <a:stretch>
            <a:fillRect/>
          </a:stretch>
        </p:blipFill>
        <p:spPr>
          <a:xfrm>
            <a:off x="0" y="-1334"/>
            <a:ext cx="12192000" cy="6860667"/>
          </a:xfrm>
          <a:prstGeom prst="rect">
            <a:avLst/>
          </a:prstGeom>
        </p:spPr>
      </p:pic>
      <p:sp>
        <p:nvSpPr>
          <p:cNvPr id="11"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12" name="Rechteck 11"/>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13" name="Titel 1"/>
          <p:cNvSpPr>
            <a:spLocks noGrp="1"/>
          </p:cNvSpPr>
          <p:nvPr>
            <p:ph type="title"/>
          </p:nvPr>
        </p:nvSpPr>
        <p:spPr>
          <a:xfrm>
            <a:off x="1135592" y="604004"/>
            <a:ext cx="10221383" cy="896938"/>
          </a:xfrm>
        </p:spPr>
        <p:txBody>
          <a:bodyPr/>
          <a:lstStyle>
            <a:lvl1pPr>
              <a:defRPr sz="3200">
                <a:solidFill>
                  <a:schemeClr val="tx2"/>
                </a:solidFill>
              </a:defRPr>
            </a:lvl1pPr>
          </a:lstStyle>
          <a:p>
            <a:r>
              <a:rPr lang="de-DE" dirty="0"/>
              <a:t>Titelmasterformat durch Klicken bearbeiten</a:t>
            </a:r>
            <a:endParaRPr lang="en-GB" dirty="0"/>
          </a:p>
        </p:txBody>
      </p:sp>
      <p:sp>
        <p:nvSpPr>
          <p:cNvPr id="14" name="Textplatzhalter 10"/>
          <p:cNvSpPr>
            <a:spLocks noGrp="1"/>
          </p:cNvSpPr>
          <p:nvPr>
            <p:ph type="body" sz="quarter" idx="12"/>
          </p:nvPr>
        </p:nvSpPr>
        <p:spPr>
          <a:xfrm>
            <a:off x="6538703" y="1769003"/>
            <a:ext cx="3629763" cy="1803929"/>
          </a:xfrm>
        </p:spPr>
        <p:txBody>
          <a:bodyPr/>
          <a:lstStyle>
            <a:lvl1pPr marL="0" indent="15875">
              <a:defRPr sz="2000"/>
            </a:lvl1pPr>
          </a:lstStyle>
          <a:p>
            <a:pPr lvl="0"/>
            <a:endParaRPr lang="de-DE" dirty="0"/>
          </a:p>
        </p:txBody>
      </p:sp>
      <p:sp>
        <p:nvSpPr>
          <p:cNvPr id="15" name="Textplatzhalter 10"/>
          <p:cNvSpPr>
            <a:spLocks noGrp="1"/>
          </p:cNvSpPr>
          <p:nvPr>
            <p:ph type="body" sz="quarter" idx="13"/>
          </p:nvPr>
        </p:nvSpPr>
        <p:spPr>
          <a:xfrm>
            <a:off x="2132331" y="1769003"/>
            <a:ext cx="3709667" cy="1803929"/>
          </a:xfrm>
        </p:spPr>
        <p:txBody>
          <a:bodyPr/>
          <a:lstStyle>
            <a:lvl1pPr marL="0" indent="15875">
              <a:defRPr sz="2000"/>
            </a:lvl1pPr>
          </a:lstStyle>
          <a:p>
            <a:pPr lvl="0"/>
            <a:endParaRPr lang="de-DE" dirty="0"/>
          </a:p>
        </p:txBody>
      </p:sp>
      <p:sp>
        <p:nvSpPr>
          <p:cNvPr id="16" name="Textplatzhalter 10"/>
          <p:cNvSpPr>
            <a:spLocks noGrp="1"/>
          </p:cNvSpPr>
          <p:nvPr>
            <p:ph type="body" sz="quarter" idx="14"/>
          </p:nvPr>
        </p:nvSpPr>
        <p:spPr>
          <a:xfrm>
            <a:off x="6538703" y="4178928"/>
            <a:ext cx="3629763" cy="1803929"/>
          </a:xfrm>
        </p:spPr>
        <p:txBody>
          <a:bodyPr/>
          <a:lstStyle>
            <a:lvl1pPr marL="0" indent="15875">
              <a:defRPr sz="2000"/>
            </a:lvl1pPr>
          </a:lstStyle>
          <a:p>
            <a:pPr lvl="0"/>
            <a:endParaRPr lang="de-DE" dirty="0"/>
          </a:p>
        </p:txBody>
      </p:sp>
      <p:sp>
        <p:nvSpPr>
          <p:cNvPr id="17" name="Textplatzhalter 10"/>
          <p:cNvSpPr>
            <a:spLocks noGrp="1"/>
          </p:cNvSpPr>
          <p:nvPr>
            <p:ph type="body" sz="quarter" idx="15"/>
          </p:nvPr>
        </p:nvSpPr>
        <p:spPr>
          <a:xfrm>
            <a:off x="2132331" y="4178928"/>
            <a:ext cx="3709667" cy="1803929"/>
          </a:xfrm>
        </p:spPr>
        <p:txBody>
          <a:bodyPr/>
          <a:lstStyle>
            <a:lvl1pPr marL="0" indent="15875">
              <a:defRPr sz="2000"/>
            </a:lvl1pPr>
          </a:lstStyle>
          <a:p>
            <a:pPr lvl="0"/>
            <a:endParaRPr lang="de-DE" dirty="0"/>
          </a:p>
        </p:txBody>
      </p:sp>
      <p:pic>
        <p:nvPicPr>
          <p:cNvPr id="6" name="Grafik 5" descr="Ein Bild, das Text, Grafikdesign, Grafiken, Schrift enthält.&#10;&#10;KI-generierte Inhalte können fehlerhaft sein.">
            <a:extLst>
              <a:ext uri="{FF2B5EF4-FFF2-40B4-BE49-F238E27FC236}">
                <a16:creationId xmlns:a16="http://schemas.microsoft.com/office/drawing/2014/main" id="{C03E3A44-7759-27C3-CF40-F976957309C0}"/>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3326682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emenbereiche">
    <p:spTree>
      <p:nvGrpSpPr>
        <p:cNvPr id="1" name=""/>
        <p:cNvGrpSpPr/>
        <p:nvPr/>
      </p:nvGrpSpPr>
      <p:grpSpPr>
        <a:xfrm>
          <a:off x="0" y="0"/>
          <a:ext cx="0" cy="0"/>
          <a:chOff x="0" y="0"/>
          <a:chExt cx="0" cy="0"/>
        </a:xfrm>
      </p:grpSpPr>
      <p:pic>
        <p:nvPicPr>
          <p:cNvPr id="4" name="Grafik 3" descr="Ein Bild, das Text, Screenshot enthält.&#10;&#10;KI-generierte Inhalte können fehlerhaft sein.">
            <a:extLst>
              <a:ext uri="{FF2B5EF4-FFF2-40B4-BE49-F238E27FC236}">
                <a16:creationId xmlns:a16="http://schemas.microsoft.com/office/drawing/2014/main" id="{83E941D5-6E9F-D29C-67C8-48DD3AC7F5B5}"/>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3"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6" name="Titel 1"/>
          <p:cNvSpPr>
            <a:spLocks noGrp="1"/>
          </p:cNvSpPr>
          <p:nvPr>
            <p:ph type="title"/>
          </p:nvPr>
        </p:nvSpPr>
        <p:spPr>
          <a:xfrm>
            <a:off x="1138514" y="584962"/>
            <a:ext cx="10221383" cy="896938"/>
          </a:xfrm>
        </p:spPr>
        <p:txBody>
          <a:bodyPr/>
          <a:lstStyle/>
          <a:p>
            <a:r>
              <a:rPr lang="de-DE" dirty="0">
                <a:solidFill>
                  <a:schemeClr val="tx2"/>
                </a:solidFill>
              </a:rPr>
              <a:t>Überschrift Thema</a:t>
            </a:r>
          </a:p>
        </p:txBody>
      </p:sp>
      <p:sp>
        <p:nvSpPr>
          <p:cNvPr id="14" name="Textplatzhalter 13"/>
          <p:cNvSpPr>
            <a:spLocks noGrp="1"/>
          </p:cNvSpPr>
          <p:nvPr>
            <p:ph type="body" sz="quarter" idx="12" hasCustomPrompt="1"/>
          </p:nvPr>
        </p:nvSpPr>
        <p:spPr>
          <a:xfrm>
            <a:off x="2122120" y="2018467"/>
            <a:ext cx="3394760" cy="1601033"/>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r>
              <a:rPr lang="de-DE" dirty="0" err="1">
                <a:solidFill>
                  <a:schemeClr val="tx2"/>
                </a:solidFill>
                <a:latin typeface="Calibri" panose="020F0502020204030204" pitchFamily="34" charset="0"/>
                <a:ea typeface="ＭＳ Ｐゴシック"/>
                <a:cs typeface="TheSerif 5"/>
              </a:rPr>
              <a:t>accusam</a:t>
            </a:r>
            <a:r>
              <a:rPr lang="de-DE" dirty="0">
                <a:solidFill>
                  <a:schemeClr val="tx2"/>
                </a:solidFill>
                <a:latin typeface="Calibri" panose="020F0502020204030204" pitchFamily="34" charset="0"/>
                <a:ea typeface="ＭＳ Ｐゴシック"/>
                <a:cs typeface="TheSerif 5"/>
              </a:rPr>
              <a:t> et </a:t>
            </a:r>
            <a:r>
              <a:rPr lang="de-DE" dirty="0" err="1">
                <a:solidFill>
                  <a:schemeClr val="tx2"/>
                </a:solidFill>
                <a:latin typeface="Calibri" panose="020F0502020204030204" pitchFamily="34" charset="0"/>
                <a:ea typeface="ＭＳ Ｐゴシック"/>
                <a:cs typeface="TheSerif 5"/>
              </a:rPr>
              <a:t>justo</a:t>
            </a:r>
            <a:r>
              <a:rPr lang="de-DE" dirty="0">
                <a:solidFill>
                  <a:schemeClr val="tx2"/>
                </a:solidFill>
                <a:latin typeface="Calibri" panose="020F0502020204030204" pitchFamily="34" charset="0"/>
                <a:ea typeface="ＭＳ Ｐゴシック"/>
                <a:cs typeface="TheSerif 5"/>
              </a:rPr>
              <a:t> </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et </a:t>
            </a:r>
            <a:r>
              <a:rPr lang="de-DE" dirty="0" err="1">
                <a:solidFill>
                  <a:schemeClr val="tx2"/>
                </a:solidFill>
                <a:latin typeface="Calibri" panose="020F0502020204030204" pitchFamily="34" charset="0"/>
                <a:ea typeface="ＭＳ Ｐゴシック"/>
                <a:cs typeface="TheSerif 5"/>
              </a:rPr>
              <a:t>ea</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rebum</a:t>
            </a:r>
            <a:r>
              <a:rPr lang="de-DE" sz="1800" dirty="0">
                <a:solidFill>
                  <a:schemeClr val="tx2"/>
                </a:solidFill>
                <a:latin typeface="Calibri" panose="020F0502020204030204" pitchFamily="34" charset="0"/>
                <a:ea typeface="ＭＳ Ｐゴシック"/>
                <a:cs typeface="TheSerif 5"/>
              </a:rPr>
              <a:t> </a:t>
            </a:r>
            <a:endParaRPr lang="de-DE" dirty="0">
              <a:solidFill>
                <a:schemeClr val="tx2"/>
              </a:solidFill>
              <a:ea typeface="ＭＳ Ｐゴシック"/>
              <a:cs typeface="TheSerif 5"/>
            </a:endParaRPr>
          </a:p>
          <a:p>
            <a:pPr lvl="0"/>
            <a:endParaRPr lang="de-DE" dirty="0"/>
          </a:p>
        </p:txBody>
      </p:sp>
      <p:sp>
        <p:nvSpPr>
          <p:cNvPr id="15" name="Textplatzhalter 13"/>
          <p:cNvSpPr>
            <a:spLocks noGrp="1"/>
          </p:cNvSpPr>
          <p:nvPr>
            <p:ph type="body" sz="quarter" idx="13" hasCustomPrompt="1"/>
          </p:nvPr>
        </p:nvSpPr>
        <p:spPr>
          <a:xfrm>
            <a:off x="7684720" y="2018467"/>
            <a:ext cx="3394760" cy="1601033"/>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r>
              <a:rPr lang="de-DE" dirty="0" err="1">
                <a:solidFill>
                  <a:schemeClr val="tx2"/>
                </a:solidFill>
                <a:latin typeface="Calibri" panose="020F0502020204030204" pitchFamily="34" charset="0"/>
                <a:ea typeface="ＭＳ Ｐゴシック"/>
                <a:cs typeface="TheSerif 5"/>
              </a:rPr>
              <a:t>accusam</a:t>
            </a:r>
            <a:r>
              <a:rPr lang="de-DE" dirty="0">
                <a:solidFill>
                  <a:schemeClr val="tx2"/>
                </a:solidFill>
                <a:latin typeface="Calibri" panose="020F0502020204030204" pitchFamily="34" charset="0"/>
                <a:ea typeface="ＭＳ Ｐゴシック"/>
                <a:cs typeface="TheSerif 5"/>
              </a:rPr>
              <a:t> et </a:t>
            </a:r>
            <a:r>
              <a:rPr lang="de-DE" dirty="0" err="1">
                <a:solidFill>
                  <a:schemeClr val="tx2"/>
                </a:solidFill>
                <a:latin typeface="Calibri" panose="020F0502020204030204" pitchFamily="34" charset="0"/>
                <a:ea typeface="ＭＳ Ｐゴシック"/>
                <a:cs typeface="TheSerif 5"/>
              </a:rPr>
              <a:t>justo</a:t>
            </a:r>
            <a:r>
              <a:rPr lang="de-DE" dirty="0">
                <a:solidFill>
                  <a:schemeClr val="tx2"/>
                </a:solidFill>
                <a:latin typeface="Calibri" panose="020F0502020204030204" pitchFamily="34" charset="0"/>
                <a:ea typeface="ＭＳ Ｐゴシック"/>
                <a:cs typeface="TheSerif 5"/>
              </a:rPr>
              <a:t> </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et </a:t>
            </a:r>
            <a:r>
              <a:rPr lang="de-DE" dirty="0" err="1">
                <a:solidFill>
                  <a:schemeClr val="tx2"/>
                </a:solidFill>
                <a:latin typeface="Calibri" panose="020F0502020204030204" pitchFamily="34" charset="0"/>
                <a:ea typeface="ＭＳ Ｐゴシック"/>
                <a:cs typeface="TheSerif 5"/>
              </a:rPr>
              <a:t>ea</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rebum</a:t>
            </a:r>
            <a:r>
              <a:rPr lang="de-DE" sz="1800" dirty="0">
                <a:solidFill>
                  <a:schemeClr val="tx2"/>
                </a:solidFill>
                <a:latin typeface="Calibri" panose="020F0502020204030204" pitchFamily="34" charset="0"/>
                <a:ea typeface="ＭＳ Ｐゴシック"/>
                <a:cs typeface="TheSerif 5"/>
              </a:rPr>
              <a:t> </a:t>
            </a:r>
            <a:endParaRPr lang="de-DE" dirty="0">
              <a:solidFill>
                <a:schemeClr val="tx2"/>
              </a:solidFill>
              <a:ea typeface="ＭＳ Ｐゴシック"/>
              <a:cs typeface="TheSerif 5"/>
            </a:endParaRPr>
          </a:p>
          <a:p>
            <a:pPr lvl="0"/>
            <a:endParaRPr lang="de-DE" dirty="0"/>
          </a:p>
        </p:txBody>
      </p:sp>
      <p:sp>
        <p:nvSpPr>
          <p:cNvPr id="16" name="Textplatzhalter 13"/>
          <p:cNvSpPr>
            <a:spLocks noGrp="1"/>
          </p:cNvSpPr>
          <p:nvPr>
            <p:ph type="body" sz="quarter" idx="14" hasCustomPrompt="1"/>
          </p:nvPr>
        </p:nvSpPr>
        <p:spPr>
          <a:xfrm>
            <a:off x="2122120" y="4156067"/>
            <a:ext cx="3394760" cy="1601033"/>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r>
              <a:rPr lang="de-DE" dirty="0" err="1">
                <a:solidFill>
                  <a:schemeClr val="tx2"/>
                </a:solidFill>
                <a:latin typeface="Calibri" panose="020F0502020204030204" pitchFamily="34" charset="0"/>
                <a:ea typeface="ＭＳ Ｐゴシック"/>
                <a:cs typeface="TheSerif 5"/>
              </a:rPr>
              <a:t>accusam</a:t>
            </a:r>
            <a:r>
              <a:rPr lang="de-DE" dirty="0">
                <a:solidFill>
                  <a:schemeClr val="tx2"/>
                </a:solidFill>
                <a:latin typeface="Calibri" panose="020F0502020204030204" pitchFamily="34" charset="0"/>
                <a:ea typeface="ＭＳ Ｐゴシック"/>
                <a:cs typeface="TheSerif 5"/>
              </a:rPr>
              <a:t> et </a:t>
            </a:r>
            <a:r>
              <a:rPr lang="de-DE" dirty="0" err="1">
                <a:solidFill>
                  <a:schemeClr val="tx2"/>
                </a:solidFill>
                <a:latin typeface="Calibri" panose="020F0502020204030204" pitchFamily="34" charset="0"/>
                <a:ea typeface="ＭＳ Ｐゴシック"/>
                <a:cs typeface="TheSerif 5"/>
              </a:rPr>
              <a:t>justo</a:t>
            </a:r>
            <a:r>
              <a:rPr lang="de-DE" dirty="0">
                <a:solidFill>
                  <a:schemeClr val="tx2"/>
                </a:solidFill>
                <a:latin typeface="Calibri" panose="020F0502020204030204" pitchFamily="34" charset="0"/>
                <a:ea typeface="ＭＳ Ｐゴシック"/>
                <a:cs typeface="TheSerif 5"/>
              </a:rPr>
              <a:t> </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et </a:t>
            </a:r>
            <a:r>
              <a:rPr lang="de-DE" dirty="0" err="1">
                <a:solidFill>
                  <a:schemeClr val="tx2"/>
                </a:solidFill>
                <a:latin typeface="Calibri" panose="020F0502020204030204" pitchFamily="34" charset="0"/>
                <a:ea typeface="ＭＳ Ｐゴシック"/>
                <a:cs typeface="TheSerif 5"/>
              </a:rPr>
              <a:t>ea</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rebum</a:t>
            </a:r>
            <a:r>
              <a:rPr lang="de-DE" sz="1800" dirty="0">
                <a:solidFill>
                  <a:schemeClr val="tx2"/>
                </a:solidFill>
                <a:latin typeface="Calibri" panose="020F0502020204030204" pitchFamily="34" charset="0"/>
                <a:ea typeface="ＭＳ Ｐゴシック"/>
                <a:cs typeface="TheSerif 5"/>
              </a:rPr>
              <a:t> </a:t>
            </a:r>
            <a:endParaRPr lang="de-DE" dirty="0">
              <a:solidFill>
                <a:schemeClr val="tx2"/>
              </a:solidFill>
              <a:ea typeface="ＭＳ Ｐゴシック"/>
              <a:cs typeface="TheSerif 5"/>
            </a:endParaRPr>
          </a:p>
          <a:p>
            <a:pPr lvl="0"/>
            <a:endParaRPr lang="de-DE" dirty="0"/>
          </a:p>
        </p:txBody>
      </p:sp>
      <p:sp>
        <p:nvSpPr>
          <p:cNvPr id="17" name="Textplatzhalter 13"/>
          <p:cNvSpPr>
            <a:spLocks noGrp="1"/>
          </p:cNvSpPr>
          <p:nvPr>
            <p:ph type="body" sz="quarter" idx="15" hasCustomPrompt="1"/>
          </p:nvPr>
        </p:nvSpPr>
        <p:spPr>
          <a:xfrm>
            <a:off x="7684720" y="4156067"/>
            <a:ext cx="3394760" cy="1601033"/>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r>
              <a:rPr lang="de-DE" dirty="0" err="1">
                <a:solidFill>
                  <a:schemeClr val="tx2"/>
                </a:solidFill>
                <a:latin typeface="Calibri" panose="020F0502020204030204" pitchFamily="34" charset="0"/>
                <a:ea typeface="ＭＳ Ｐゴシック"/>
                <a:cs typeface="TheSerif 5"/>
              </a:rPr>
              <a:t>accusam</a:t>
            </a:r>
            <a:r>
              <a:rPr lang="de-DE" dirty="0">
                <a:solidFill>
                  <a:schemeClr val="tx2"/>
                </a:solidFill>
                <a:latin typeface="Calibri" panose="020F0502020204030204" pitchFamily="34" charset="0"/>
                <a:ea typeface="ＭＳ Ｐゴシック"/>
                <a:cs typeface="TheSerif 5"/>
              </a:rPr>
              <a:t> et </a:t>
            </a:r>
            <a:r>
              <a:rPr lang="de-DE" dirty="0" err="1">
                <a:solidFill>
                  <a:schemeClr val="tx2"/>
                </a:solidFill>
                <a:latin typeface="Calibri" panose="020F0502020204030204" pitchFamily="34" charset="0"/>
                <a:ea typeface="ＭＳ Ｐゴシック"/>
                <a:cs typeface="TheSerif 5"/>
              </a:rPr>
              <a:t>justo</a:t>
            </a:r>
            <a:r>
              <a:rPr lang="de-DE" dirty="0">
                <a:solidFill>
                  <a:schemeClr val="tx2"/>
                </a:solidFill>
                <a:latin typeface="Calibri" panose="020F0502020204030204" pitchFamily="34" charset="0"/>
                <a:ea typeface="ＭＳ Ｐゴシック"/>
                <a:cs typeface="TheSerif 5"/>
              </a:rPr>
              <a:t> </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et </a:t>
            </a:r>
            <a:r>
              <a:rPr lang="de-DE" dirty="0" err="1">
                <a:solidFill>
                  <a:schemeClr val="tx2"/>
                </a:solidFill>
                <a:latin typeface="Calibri" panose="020F0502020204030204" pitchFamily="34" charset="0"/>
                <a:ea typeface="ＭＳ Ｐゴシック"/>
                <a:cs typeface="TheSerif 5"/>
              </a:rPr>
              <a:t>ea</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rebum</a:t>
            </a:r>
            <a:r>
              <a:rPr lang="de-DE" sz="1800" dirty="0">
                <a:solidFill>
                  <a:schemeClr val="tx2"/>
                </a:solidFill>
                <a:latin typeface="Calibri" panose="020F0502020204030204" pitchFamily="34" charset="0"/>
                <a:ea typeface="ＭＳ Ｐゴシック"/>
                <a:cs typeface="TheSerif 5"/>
              </a:rPr>
              <a:t> </a:t>
            </a:r>
            <a:endParaRPr lang="de-DE" dirty="0">
              <a:solidFill>
                <a:schemeClr val="tx2"/>
              </a:solidFill>
              <a:ea typeface="ＭＳ Ｐゴシック"/>
              <a:cs typeface="TheSerif 5"/>
            </a:endParaRPr>
          </a:p>
          <a:p>
            <a:pPr lvl="0"/>
            <a:endParaRPr lang="de-DE" dirty="0"/>
          </a:p>
        </p:txBody>
      </p:sp>
      <p:sp>
        <p:nvSpPr>
          <p:cNvPr id="18" name="Rechteck 17"/>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pic>
        <p:nvPicPr>
          <p:cNvPr id="7" name="Grafik 6" descr="Ein Bild, das Text, Grafikdesign, Grafiken, Schrift enthält.&#10;&#10;KI-generierte Inhalte können fehlerhaft sein.">
            <a:extLst>
              <a:ext uri="{FF2B5EF4-FFF2-40B4-BE49-F238E27FC236}">
                <a16:creationId xmlns:a16="http://schemas.microsoft.com/office/drawing/2014/main" id="{84D91AB1-2D5E-9207-491D-81F03AC68184}"/>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4226608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emenbereiche">
    <p:spTree>
      <p:nvGrpSpPr>
        <p:cNvPr id="1" name=""/>
        <p:cNvGrpSpPr/>
        <p:nvPr/>
      </p:nvGrpSpPr>
      <p:grpSpPr>
        <a:xfrm>
          <a:off x="0" y="0"/>
          <a:ext cx="0" cy="0"/>
          <a:chOff x="0" y="0"/>
          <a:chExt cx="0" cy="0"/>
        </a:xfrm>
      </p:grpSpPr>
      <p:pic>
        <p:nvPicPr>
          <p:cNvPr id="5" name="Grafik 4" descr="Ein Bild, das Screenshot, Kunst enthält.&#10;&#10;KI-generierte Inhalte können fehlerhaft sein.">
            <a:extLst>
              <a:ext uri="{FF2B5EF4-FFF2-40B4-BE49-F238E27FC236}">
                <a16:creationId xmlns:a16="http://schemas.microsoft.com/office/drawing/2014/main" id="{1C58B7F3-7468-7A12-A332-2749E48A0EF5}"/>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11"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12" name="Rechteck 11"/>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9" name="Titel 1"/>
          <p:cNvSpPr>
            <a:spLocks noGrp="1"/>
          </p:cNvSpPr>
          <p:nvPr>
            <p:ph type="title"/>
          </p:nvPr>
        </p:nvSpPr>
        <p:spPr>
          <a:xfrm>
            <a:off x="5986993" y="966446"/>
            <a:ext cx="5057654" cy="781800"/>
          </a:xfrm>
        </p:spPr>
        <p:txBody>
          <a:bodyPr/>
          <a:lstStyle>
            <a:lvl1pPr>
              <a:defRPr sz="3200">
                <a:solidFill>
                  <a:schemeClr val="tx2"/>
                </a:solidFill>
              </a:defRPr>
            </a:lvl1pPr>
          </a:lstStyle>
          <a:p>
            <a:r>
              <a:rPr lang="de-DE" dirty="0"/>
              <a:t>Titel</a:t>
            </a:r>
            <a:endParaRPr lang="en-GB" dirty="0"/>
          </a:p>
        </p:txBody>
      </p:sp>
      <p:sp>
        <p:nvSpPr>
          <p:cNvPr id="10" name="Textplatzhalter 10"/>
          <p:cNvSpPr>
            <a:spLocks noGrp="1"/>
          </p:cNvSpPr>
          <p:nvPr>
            <p:ph type="body" sz="quarter" idx="12"/>
          </p:nvPr>
        </p:nvSpPr>
        <p:spPr>
          <a:xfrm>
            <a:off x="5986463" y="1919780"/>
            <a:ext cx="5058184" cy="4167753"/>
          </a:xfrm>
        </p:spPr>
        <p:txBody>
          <a:bodyPr/>
          <a:lstStyle>
            <a:lvl1pPr marL="0" indent="15875">
              <a:defRPr sz="2000"/>
            </a:lvl1pPr>
          </a:lstStyle>
          <a:p>
            <a:pPr lvl="0"/>
            <a:endParaRPr lang="de-DE" dirty="0"/>
          </a:p>
        </p:txBody>
      </p:sp>
      <p:pic>
        <p:nvPicPr>
          <p:cNvPr id="6" name="Grafik 5" descr="Ein Bild, das Text, Grafikdesign, Grafiken, Schrift enthält.&#10;&#10;KI-generierte Inhalte können fehlerhaft sein.">
            <a:extLst>
              <a:ext uri="{FF2B5EF4-FFF2-40B4-BE49-F238E27FC236}">
                <a16:creationId xmlns:a16="http://schemas.microsoft.com/office/drawing/2014/main" id="{334B64E3-8106-974E-79DA-735863306275}"/>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1633281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hemenbereiche">
    <p:spTree>
      <p:nvGrpSpPr>
        <p:cNvPr id="1" name=""/>
        <p:cNvGrpSpPr/>
        <p:nvPr/>
      </p:nvGrpSpPr>
      <p:grpSpPr>
        <a:xfrm>
          <a:off x="0" y="0"/>
          <a:ext cx="0" cy="0"/>
          <a:chOff x="0" y="0"/>
          <a:chExt cx="0" cy="0"/>
        </a:xfrm>
      </p:grpSpPr>
      <p:pic>
        <p:nvPicPr>
          <p:cNvPr id="4" name="Grafik 3" descr="Ein Bild, das Text, Screenshot enthält.&#10;&#10;KI-generierte Inhalte können fehlerhaft sein.">
            <a:extLst>
              <a:ext uri="{FF2B5EF4-FFF2-40B4-BE49-F238E27FC236}">
                <a16:creationId xmlns:a16="http://schemas.microsoft.com/office/drawing/2014/main" id="{C246917E-2EFD-1288-0076-27E5D8296F67}"/>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17" name="Titel 1"/>
          <p:cNvSpPr>
            <a:spLocks noGrp="1"/>
          </p:cNvSpPr>
          <p:nvPr>
            <p:ph type="title"/>
          </p:nvPr>
        </p:nvSpPr>
        <p:spPr>
          <a:xfrm>
            <a:off x="1138514" y="584962"/>
            <a:ext cx="10221383" cy="896938"/>
          </a:xfrm>
        </p:spPr>
        <p:txBody>
          <a:bodyPr/>
          <a:lstStyle/>
          <a:p>
            <a:r>
              <a:rPr lang="de-DE" dirty="0">
                <a:solidFill>
                  <a:schemeClr val="tx2"/>
                </a:solidFill>
              </a:rPr>
              <a:t>Überschrift Thema</a:t>
            </a:r>
          </a:p>
        </p:txBody>
      </p:sp>
      <p:sp>
        <p:nvSpPr>
          <p:cNvPr id="18" name="Textplatzhalter 13"/>
          <p:cNvSpPr>
            <a:spLocks noGrp="1"/>
          </p:cNvSpPr>
          <p:nvPr>
            <p:ph type="body" sz="quarter" idx="12" hasCustomPrompt="1"/>
          </p:nvPr>
        </p:nvSpPr>
        <p:spPr>
          <a:xfrm>
            <a:off x="2282987" y="1667812"/>
            <a:ext cx="3394760" cy="1016117"/>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19" name="Textplatzhalter 13"/>
          <p:cNvSpPr>
            <a:spLocks noGrp="1"/>
          </p:cNvSpPr>
          <p:nvPr>
            <p:ph type="body" sz="quarter" idx="13" hasCustomPrompt="1"/>
          </p:nvPr>
        </p:nvSpPr>
        <p:spPr>
          <a:xfrm>
            <a:off x="2282987" y="3154848"/>
            <a:ext cx="3394760" cy="1016117"/>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0" name="Textplatzhalter 13"/>
          <p:cNvSpPr>
            <a:spLocks noGrp="1"/>
          </p:cNvSpPr>
          <p:nvPr>
            <p:ph type="body" sz="quarter" idx="14" hasCustomPrompt="1"/>
          </p:nvPr>
        </p:nvSpPr>
        <p:spPr>
          <a:xfrm>
            <a:off x="2282987" y="4641884"/>
            <a:ext cx="3394760" cy="1016117"/>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1" name="Textplatzhalter 13"/>
          <p:cNvSpPr>
            <a:spLocks noGrp="1"/>
          </p:cNvSpPr>
          <p:nvPr>
            <p:ph type="body" sz="quarter" idx="15" hasCustomPrompt="1"/>
          </p:nvPr>
        </p:nvSpPr>
        <p:spPr>
          <a:xfrm>
            <a:off x="7769387" y="3154848"/>
            <a:ext cx="3394760" cy="1016117"/>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2" name="Textplatzhalter 13"/>
          <p:cNvSpPr>
            <a:spLocks noGrp="1"/>
          </p:cNvSpPr>
          <p:nvPr>
            <p:ph type="body" sz="quarter" idx="16" hasCustomPrompt="1"/>
          </p:nvPr>
        </p:nvSpPr>
        <p:spPr>
          <a:xfrm>
            <a:off x="7769387" y="1674727"/>
            <a:ext cx="3394760" cy="1016117"/>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3" name="Textplatzhalter 13"/>
          <p:cNvSpPr>
            <a:spLocks noGrp="1"/>
          </p:cNvSpPr>
          <p:nvPr>
            <p:ph type="body" sz="quarter" idx="17" hasCustomPrompt="1"/>
          </p:nvPr>
        </p:nvSpPr>
        <p:spPr>
          <a:xfrm>
            <a:off x="7769387" y="4641884"/>
            <a:ext cx="3394760" cy="1016117"/>
          </a:xfrm>
        </p:spPr>
        <p:txBody>
          <a:bodyPr/>
          <a:lstStyle>
            <a:lvl1pPr>
              <a:defRPr sz="2000"/>
            </a:lvl1pPr>
            <a:lvl3pPr marL="342900" indent="-342900">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4"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25" name="Rechteck 24"/>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pic>
        <p:nvPicPr>
          <p:cNvPr id="5" name="Grafik 4" descr="Ein Bild, das Text, Grafikdesign, Grafiken, Schrift enthält.&#10;&#10;KI-generierte Inhalte können fehlerhaft sein.">
            <a:extLst>
              <a:ext uri="{FF2B5EF4-FFF2-40B4-BE49-F238E27FC236}">
                <a16:creationId xmlns:a16="http://schemas.microsoft.com/office/drawing/2014/main" id="{1859AA01-8F89-802F-ED90-C28E88576ABB}"/>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497972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eitstrahl 1">
    <p:spTree>
      <p:nvGrpSpPr>
        <p:cNvPr id="1" name=""/>
        <p:cNvGrpSpPr/>
        <p:nvPr/>
      </p:nvGrpSpPr>
      <p:grpSpPr>
        <a:xfrm>
          <a:off x="0" y="0"/>
          <a:ext cx="0" cy="0"/>
          <a:chOff x="0" y="0"/>
          <a:chExt cx="0" cy="0"/>
        </a:xfrm>
      </p:grpSpPr>
      <p:pic>
        <p:nvPicPr>
          <p:cNvPr id="2" name="Grafik 1" descr="Ein Bild, das Text, Screenshot enthält.&#10;&#10;KI-generierte Inhalte können fehlerhaft sein.">
            <a:extLst>
              <a:ext uri="{FF2B5EF4-FFF2-40B4-BE49-F238E27FC236}">
                <a16:creationId xmlns:a16="http://schemas.microsoft.com/office/drawing/2014/main" id="{B5C20D09-C395-2901-E8B4-5E3076BAFBA3}"/>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17" name="Titel 1"/>
          <p:cNvSpPr>
            <a:spLocks noGrp="1"/>
          </p:cNvSpPr>
          <p:nvPr>
            <p:ph type="title"/>
          </p:nvPr>
        </p:nvSpPr>
        <p:spPr>
          <a:xfrm>
            <a:off x="1138514" y="584962"/>
            <a:ext cx="10221383" cy="896938"/>
          </a:xfrm>
        </p:spPr>
        <p:txBody>
          <a:bodyPr/>
          <a:lstStyle/>
          <a:p>
            <a:r>
              <a:rPr lang="de-DE" dirty="0">
                <a:solidFill>
                  <a:schemeClr val="tx2"/>
                </a:solidFill>
              </a:rPr>
              <a:t>Überschrift Thema</a:t>
            </a:r>
          </a:p>
        </p:txBody>
      </p:sp>
      <p:sp>
        <p:nvSpPr>
          <p:cNvPr id="18" name="Textplatzhalter 13"/>
          <p:cNvSpPr>
            <a:spLocks noGrp="1"/>
          </p:cNvSpPr>
          <p:nvPr>
            <p:ph type="body" sz="quarter" idx="12" hasCustomPrompt="1"/>
          </p:nvPr>
        </p:nvSpPr>
        <p:spPr>
          <a:xfrm>
            <a:off x="1447800" y="3629073"/>
            <a:ext cx="914400"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2020</a:t>
            </a:r>
          </a:p>
        </p:txBody>
      </p:sp>
      <p:sp>
        <p:nvSpPr>
          <p:cNvPr id="21" name="Textplatzhalter 13"/>
          <p:cNvSpPr>
            <a:spLocks noGrp="1"/>
          </p:cNvSpPr>
          <p:nvPr>
            <p:ph type="body" sz="quarter" idx="15" hasCustomPrompt="1"/>
          </p:nvPr>
        </p:nvSpPr>
        <p:spPr>
          <a:xfrm>
            <a:off x="4318000" y="4804883"/>
            <a:ext cx="2302934" cy="1016117"/>
          </a:xfrm>
        </p:spPr>
        <p:txBody>
          <a:bodyPr/>
          <a:lstStyle>
            <a:lvl1pPr>
              <a:defRPr sz="2000"/>
            </a:lvl1pPr>
            <a:lvl3pPr marL="0" indent="0" algn="ctr">
              <a:buClr>
                <a:srgbClr val="9E1827"/>
              </a:buClr>
              <a:buFont typeface="Arial" panose="020B0604020202020204" pitchFamily="34" charset="0"/>
              <a:buNone/>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3" name="Textplatzhalter 13"/>
          <p:cNvSpPr>
            <a:spLocks noGrp="1"/>
          </p:cNvSpPr>
          <p:nvPr>
            <p:ph type="body" sz="quarter" idx="17" hasCustomPrompt="1"/>
          </p:nvPr>
        </p:nvSpPr>
        <p:spPr>
          <a:xfrm>
            <a:off x="8565252" y="4794275"/>
            <a:ext cx="1882613" cy="1016117"/>
          </a:xfrm>
        </p:spPr>
        <p:txBody>
          <a:bodyPr/>
          <a:lstStyle>
            <a:lvl1pPr>
              <a:defRPr sz="2000"/>
            </a:lvl1pPr>
            <a:lvl3pPr marL="342900" indent="-342900" algn="ctr">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4"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25" name="Rechteck 24"/>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14" name="Textplatzhalter 13"/>
          <p:cNvSpPr>
            <a:spLocks noGrp="1"/>
          </p:cNvSpPr>
          <p:nvPr>
            <p:ph type="body" sz="quarter" idx="19" hasCustomPrompt="1"/>
          </p:nvPr>
        </p:nvSpPr>
        <p:spPr>
          <a:xfrm>
            <a:off x="724986" y="4794274"/>
            <a:ext cx="2190692" cy="1016117"/>
          </a:xfrm>
        </p:spPr>
        <p:txBody>
          <a:bodyPr/>
          <a:lstStyle>
            <a:lvl1pPr>
              <a:defRPr sz="2000"/>
            </a:lvl1pPr>
            <a:lvl3pPr marL="0" indent="0" algn="ctr">
              <a:buClr>
                <a:srgbClr val="9E1827"/>
              </a:buClr>
              <a:buFont typeface="Arial" panose="020B0604020202020204" pitchFamily="34" charset="0"/>
              <a:buNone/>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15" name="Textplatzhalter 13"/>
          <p:cNvSpPr>
            <a:spLocks noGrp="1"/>
          </p:cNvSpPr>
          <p:nvPr>
            <p:ph type="body" sz="quarter" idx="20" hasCustomPrompt="1"/>
          </p:nvPr>
        </p:nvSpPr>
        <p:spPr>
          <a:xfrm>
            <a:off x="3302000" y="3624451"/>
            <a:ext cx="1016000"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12.12.21</a:t>
            </a:r>
          </a:p>
        </p:txBody>
      </p:sp>
      <p:sp>
        <p:nvSpPr>
          <p:cNvPr id="16" name="Textplatzhalter 13"/>
          <p:cNvSpPr>
            <a:spLocks noGrp="1"/>
          </p:cNvSpPr>
          <p:nvPr>
            <p:ph type="body" sz="quarter" idx="21" hasCustomPrompt="1"/>
          </p:nvPr>
        </p:nvSpPr>
        <p:spPr>
          <a:xfrm>
            <a:off x="5257800" y="3624451"/>
            <a:ext cx="866432"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2021</a:t>
            </a:r>
          </a:p>
        </p:txBody>
      </p:sp>
      <p:sp>
        <p:nvSpPr>
          <p:cNvPr id="26" name="Textplatzhalter 13"/>
          <p:cNvSpPr>
            <a:spLocks noGrp="1"/>
          </p:cNvSpPr>
          <p:nvPr>
            <p:ph type="body" sz="quarter" idx="23" hasCustomPrompt="1"/>
          </p:nvPr>
        </p:nvSpPr>
        <p:spPr>
          <a:xfrm>
            <a:off x="7038631" y="3624451"/>
            <a:ext cx="1016000"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12.12.22</a:t>
            </a:r>
          </a:p>
        </p:txBody>
      </p:sp>
      <p:sp>
        <p:nvSpPr>
          <p:cNvPr id="27" name="Textplatzhalter 13"/>
          <p:cNvSpPr>
            <a:spLocks noGrp="1"/>
          </p:cNvSpPr>
          <p:nvPr>
            <p:ph type="body" sz="quarter" idx="24" hasCustomPrompt="1"/>
          </p:nvPr>
        </p:nvSpPr>
        <p:spPr>
          <a:xfrm>
            <a:off x="9029698" y="3623974"/>
            <a:ext cx="866432"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2023</a:t>
            </a:r>
          </a:p>
        </p:txBody>
      </p:sp>
      <p:sp>
        <p:nvSpPr>
          <p:cNvPr id="28" name="Textplatzhalter 13"/>
          <p:cNvSpPr>
            <a:spLocks noGrp="1"/>
          </p:cNvSpPr>
          <p:nvPr>
            <p:ph type="body" sz="quarter" idx="25" hasCustomPrompt="1"/>
          </p:nvPr>
        </p:nvSpPr>
        <p:spPr>
          <a:xfrm>
            <a:off x="6395164" y="1982125"/>
            <a:ext cx="2302934" cy="1016117"/>
          </a:xfrm>
        </p:spPr>
        <p:txBody>
          <a:bodyPr/>
          <a:lstStyle>
            <a:lvl1pPr>
              <a:defRPr sz="2000"/>
            </a:lvl1pPr>
            <a:lvl3pPr marL="0" indent="0" algn="ctr">
              <a:buClr>
                <a:srgbClr val="9E1827"/>
              </a:buClr>
              <a:buFont typeface="Arial" panose="020B0604020202020204" pitchFamily="34" charset="0"/>
              <a:buNone/>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19" name="Textplatzhalter 13"/>
          <p:cNvSpPr>
            <a:spLocks noGrp="1"/>
          </p:cNvSpPr>
          <p:nvPr>
            <p:ph type="body" sz="quarter" idx="26" hasCustomPrompt="1"/>
          </p:nvPr>
        </p:nvSpPr>
        <p:spPr>
          <a:xfrm>
            <a:off x="2712161" y="1982125"/>
            <a:ext cx="2302934" cy="1016117"/>
          </a:xfrm>
        </p:spPr>
        <p:txBody>
          <a:bodyPr/>
          <a:lstStyle>
            <a:lvl1pPr>
              <a:defRPr sz="2000"/>
            </a:lvl1pPr>
            <a:lvl3pPr marL="0" indent="0" algn="ctr">
              <a:buClr>
                <a:srgbClr val="9E1827"/>
              </a:buClr>
              <a:buFont typeface="Arial" panose="020B0604020202020204" pitchFamily="34" charset="0"/>
              <a:buNone/>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pic>
        <p:nvPicPr>
          <p:cNvPr id="3" name="Grafik 2" descr="Ein Bild, das Text, Grafikdesign, Grafiken, Schrift enthält.&#10;&#10;KI-generierte Inhalte können fehlerhaft sein.">
            <a:extLst>
              <a:ext uri="{FF2B5EF4-FFF2-40B4-BE49-F238E27FC236}">
                <a16:creationId xmlns:a16="http://schemas.microsoft.com/office/drawing/2014/main" id="{73763C8E-6CC7-A7B5-0F81-97AD722A4B5A}"/>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2065050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eitstrahl 2">
    <p:spTree>
      <p:nvGrpSpPr>
        <p:cNvPr id="1" name=""/>
        <p:cNvGrpSpPr/>
        <p:nvPr/>
      </p:nvGrpSpPr>
      <p:grpSpPr>
        <a:xfrm>
          <a:off x="0" y="0"/>
          <a:ext cx="0" cy="0"/>
          <a:chOff x="0" y="0"/>
          <a:chExt cx="0" cy="0"/>
        </a:xfrm>
      </p:grpSpPr>
      <p:pic>
        <p:nvPicPr>
          <p:cNvPr id="3" name="Grafik 2" descr="Ein Bild, das Text, Screenshot enthält.&#10;&#10;KI-generierte Inhalte können fehlerhaft sein.">
            <a:extLst>
              <a:ext uri="{FF2B5EF4-FFF2-40B4-BE49-F238E27FC236}">
                <a16:creationId xmlns:a16="http://schemas.microsoft.com/office/drawing/2014/main" id="{A8C75BD1-7629-0E95-A121-2F0BEFD2A2EA}"/>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17" name="Titel 1"/>
          <p:cNvSpPr>
            <a:spLocks noGrp="1"/>
          </p:cNvSpPr>
          <p:nvPr>
            <p:ph type="title"/>
          </p:nvPr>
        </p:nvSpPr>
        <p:spPr>
          <a:xfrm>
            <a:off x="1138514" y="584962"/>
            <a:ext cx="10221383" cy="896938"/>
          </a:xfrm>
        </p:spPr>
        <p:txBody>
          <a:bodyPr/>
          <a:lstStyle/>
          <a:p>
            <a:r>
              <a:rPr lang="de-DE" dirty="0">
                <a:solidFill>
                  <a:schemeClr val="tx2"/>
                </a:solidFill>
              </a:rPr>
              <a:t>Überschrift Thema</a:t>
            </a:r>
          </a:p>
        </p:txBody>
      </p:sp>
      <p:sp>
        <p:nvSpPr>
          <p:cNvPr id="18" name="Textplatzhalter 13"/>
          <p:cNvSpPr>
            <a:spLocks noGrp="1"/>
          </p:cNvSpPr>
          <p:nvPr>
            <p:ph type="body" sz="quarter" idx="12" hasCustomPrompt="1"/>
          </p:nvPr>
        </p:nvSpPr>
        <p:spPr>
          <a:xfrm>
            <a:off x="1447800" y="3629073"/>
            <a:ext cx="914400"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2020</a:t>
            </a:r>
          </a:p>
        </p:txBody>
      </p:sp>
      <p:sp>
        <p:nvSpPr>
          <p:cNvPr id="21" name="Textplatzhalter 13"/>
          <p:cNvSpPr>
            <a:spLocks noGrp="1"/>
          </p:cNvSpPr>
          <p:nvPr>
            <p:ph type="body" sz="quarter" idx="15" hasCustomPrompt="1"/>
          </p:nvPr>
        </p:nvSpPr>
        <p:spPr>
          <a:xfrm>
            <a:off x="4318000" y="2397057"/>
            <a:ext cx="2302934" cy="1016117"/>
          </a:xfrm>
        </p:spPr>
        <p:txBody>
          <a:bodyPr/>
          <a:lstStyle>
            <a:lvl1pPr>
              <a:defRPr sz="2000"/>
            </a:lvl1pPr>
            <a:lvl3pPr marL="0" indent="0" algn="ctr">
              <a:buClr>
                <a:srgbClr val="9E1827"/>
              </a:buClr>
              <a:buFont typeface="Arial" panose="020B0604020202020204" pitchFamily="34" charset="0"/>
              <a:buNone/>
              <a:defRPr sz="2000">
                <a:solidFill>
                  <a:schemeClr val="accent2"/>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3" name="Textplatzhalter 13"/>
          <p:cNvSpPr>
            <a:spLocks noGrp="1"/>
          </p:cNvSpPr>
          <p:nvPr>
            <p:ph type="body" sz="quarter" idx="17" hasCustomPrompt="1"/>
          </p:nvPr>
        </p:nvSpPr>
        <p:spPr>
          <a:xfrm>
            <a:off x="8565252" y="2386449"/>
            <a:ext cx="1882613" cy="1016117"/>
          </a:xfrm>
        </p:spPr>
        <p:txBody>
          <a:bodyPr/>
          <a:lstStyle>
            <a:lvl1pPr>
              <a:defRPr sz="2000"/>
            </a:lvl1pPr>
            <a:lvl3pPr marL="342900" indent="-342900" algn="ctr">
              <a:buClr>
                <a:srgbClr val="9E1827"/>
              </a:buClr>
              <a:buFont typeface="Arial" panose="020B0604020202020204" pitchFamily="34" charset="0"/>
              <a:buChar char="•"/>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4"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25" name="Rechteck 24"/>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14" name="Textplatzhalter 13"/>
          <p:cNvSpPr>
            <a:spLocks noGrp="1"/>
          </p:cNvSpPr>
          <p:nvPr>
            <p:ph type="body" sz="quarter" idx="19" hasCustomPrompt="1"/>
          </p:nvPr>
        </p:nvSpPr>
        <p:spPr>
          <a:xfrm>
            <a:off x="724986" y="2386448"/>
            <a:ext cx="2190692" cy="1016117"/>
          </a:xfrm>
        </p:spPr>
        <p:txBody>
          <a:bodyPr/>
          <a:lstStyle>
            <a:lvl1pPr>
              <a:defRPr sz="2000"/>
            </a:lvl1pPr>
            <a:lvl3pPr marL="0" indent="0" algn="ctr">
              <a:buClr>
                <a:srgbClr val="9E1827"/>
              </a:buClr>
              <a:buFont typeface="Arial" panose="020B0604020202020204" pitchFamily="34" charset="0"/>
              <a:buNone/>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15" name="Textplatzhalter 13"/>
          <p:cNvSpPr>
            <a:spLocks noGrp="1"/>
          </p:cNvSpPr>
          <p:nvPr>
            <p:ph type="body" sz="quarter" idx="20" hasCustomPrompt="1"/>
          </p:nvPr>
        </p:nvSpPr>
        <p:spPr>
          <a:xfrm>
            <a:off x="3302000" y="3624451"/>
            <a:ext cx="1016000"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12.12.21</a:t>
            </a:r>
          </a:p>
        </p:txBody>
      </p:sp>
      <p:sp>
        <p:nvSpPr>
          <p:cNvPr id="16" name="Textplatzhalter 13"/>
          <p:cNvSpPr>
            <a:spLocks noGrp="1"/>
          </p:cNvSpPr>
          <p:nvPr>
            <p:ph type="body" sz="quarter" idx="21" hasCustomPrompt="1"/>
          </p:nvPr>
        </p:nvSpPr>
        <p:spPr>
          <a:xfrm>
            <a:off x="5257800" y="3624451"/>
            <a:ext cx="866432"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2021</a:t>
            </a:r>
          </a:p>
        </p:txBody>
      </p:sp>
      <p:sp>
        <p:nvSpPr>
          <p:cNvPr id="20" name="Textplatzhalter 13"/>
          <p:cNvSpPr>
            <a:spLocks noGrp="1"/>
          </p:cNvSpPr>
          <p:nvPr>
            <p:ph type="body" sz="quarter" idx="22" hasCustomPrompt="1"/>
          </p:nvPr>
        </p:nvSpPr>
        <p:spPr>
          <a:xfrm>
            <a:off x="2658533" y="4482274"/>
            <a:ext cx="2302934" cy="1016117"/>
          </a:xfrm>
        </p:spPr>
        <p:txBody>
          <a:bodyPr/>
          <a:lstStyle>
            <a:lvl1pPr>
              <a:defRPr sz="2000"/>
            </a:lvl1pPr>
            <a:lvl3pPr marL="0" indent="0" algn="ctr">
              <a:buClr>
                <a:srgbClr val="9E1827"/>
              </a:buClr>
              <a:buFont typeface="Arial" panose="020B0604020202020204" pitchFamily="34" charset="0"/>
              <a:buNone/>
              <a:defRPr sz="2000">
                <a:solidFill>
                  <a:schemeClr val="accent3"/>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sp>
        <p:nvSpPr>
          <p:cNvPr id="26" name="Textplatzhalter 13"/>
          <p:cNvSpPr>
            <a:spLocks noGrp="1"/>
          </p:cNvSpPr>
          <p:nvPr>
            <p:ph type="body" sz="quarter" idx="23" hasCustomPrompt="1"/>
          </p:nvPr>
        </p:nvSpPr>
        <p:spPr>
          <a:xfrm>
            <a:off x="7038631" y="3624451"/>
            <a:ext cx="1016000"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12.12.22</a:t>
            </a:r>
          </a:p>
        </p:txBody>
      </p:sp>
      <p:sp>
        <p:nvSpPr>
          <p:cNvPr id="27" name="Textplatzhalter 13"/>
          <p:cNvSpPr>
            <a:spLocks noGrp="1"/>
          </p:cNvSpPr>
          <p:nvPr>
            <p:ph type="body" sz="quarter" idx="24" hasCustomPrompt="1"/>
          </p:nvPr>
        </p:nvSpPr>
        <p:spPr>
          <a:xfrm>
            <a:off x="9029698" y="3623974"/>
            <a:ext cx="866432" cy="399753"/>
          </a:xfrm>
        </p:spPr>
        <p:txBody>
          <a:bodyPr/>
          <a:lstStyle>
            <a:lvl1pPr>
              <a:defRPr sz="2000"/>
            </a:lvl1pPr>
            <a:lvl3pPr marL="0" indent="0" algn="ctr">
              <a:buClr>
                <a:srgbClr val="9E1827"/>
              </a:buClr>
              <a:buFont typeface="Arial" panose="020B0604020202020204" pitchFamily="34" charset="0"/>
              <a:buNone/>
              <a:defRPr sz="18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2023</a:t>
            </a:r>
          </a:p>
        </p:txBody>
      </p:sp>
      <p:sp>
        <p:nvSpPr>
          <p:cNvPr id="28" name="Textplatzhalter 13"/>
          <p:cNvSpPr>
            <a:spLocks noGrp="1"/>
          </p:cNvSpPr>
          <p:nvPr>
            <p:ph type="body" sz="quarter" idx="25" hasCustomPrompt="1"/>
          </p:nvPr>
        </p:nvSpPr>
        <p:spPr>
          <a:xfrm>
            <a:off x="6395164" y="4482273"/>
            <a:ext cx="2302934" cy="1016117"/>
          </a:xfrm>
        </p:spPr>
        <p:txBody>
          <a:bodyPr/>
          <a:lstStyle>
            <a:lvl1pPr>
              <a:defRPr sz="2000"/>
            </a:lvl1pPr>
            <a:lvl3pPr marL="0" indent="0" algn="ctr">
              <a:buClr>
                <a:srgbClr val="9E1827"/>
              </a:buClr>
              <a:buFont typeface="Arial" panose="020B0604020202020204" pitchFamily="34" charset="0"/>
              <a:buNone/>
              <a:defRPr sz="2000">
                <a:solidFill>
                  <a:schemeClr val="accent1"/>
                </a:solidFill>
                <a:latin typeface="Calibri" panose="020F0502020204030204" pitchFamily="34" charset="0"/>
                <a:cs typeface="Calibri" panose="020F0502020204030204" pitchFamily="34" charset="0"/>
              </a:defRPr>
            </a:lvl3pPr>
          </a:lstStyle>
          <a:p>
            <a:pPr marL="0" lvl="2" indent="0">
              <a:buClr>
                <a:srgbClr val="9E1827"/>
              </a:buClr>
              <a:buNone/>
              <a:defRPr/>
            </a:pPr>
            <a:r>
              <a:rPr lang="de-DE" b="1" dirty="0">
                <a:solidFill>
                  <a:schemeClr val="accent1"/>
                </a:solidFill>
                <a:latin typeface="Myriad Pro" panose="020B0503030403020204" pitchFamily="34" charset="0"/>
                <a:ea typeface="ＭＳ Ｐゴシック"/>
                <a:cs typeface="TheSerif 5"/>
              </a:rPr>
              <a:t>Überschrift</a:t>
            </a:r>
          </a:p>
          <a:p>
            <a:pPr marL="342900" lvl="2" indent="-342900">
              <a:buClr>
                <a:srgbClr val="9E1827"/>
              </a:buClr>
              <a:defRPr/>
            </a:pPr>
            <a:r>
              <a:rPr lang="de-DE" dirty="0">
                <a:solidFill>
                  <a:schemeClr val="tx2"/>
                </a:solidFill>
                <a:latin typeface="Calibri" panose="020F0502020204030204" pitchFamily="34" charset="0"/>
                <a:ea typeface="ＭＳ Ｐゴシック"/>
                <a:cs typeface="TheSerif 5"/>
              </a:rPr>
              <a:t>at </a:t>
            </a:r>
            <a:r>
              <a:rPr lang="de-DE" dirty="0" err="1">
                <a:solidFill>
                  <a:schemeClr val="tx2"/>
                </a:solidFill>
                <a:latin typeface="Calibri" panose="020F0502020204030204" pitchFamily="34" charset="0"/>
                <a:ea typeface="ＭＳ Ｐゴシック"/>
                <a:cs typeface="TheSerif 5"/>
              </a:rPr>
              <a:t>vero</a:t>
            </a:r>
            <a:r>
              <a:rPr lang="de-DE" dirty="0">
                <a:solidFill>
                  <a:schemeClr val="tx2"/>
                </a:solidFill>
                <a:latin typeface="Calibri" panose="020F0502020204030204" pitchFamily="34" charset="0"/>
                <a:ea typeface="ＭＳ Ｐゴシック"/>
                <a:cs typeface="TheSerif 5"/>
              </a:rPr>
              <a:t> </a:t>
            </a:r>
            <a:r>
              <a:rPr lang="de-DE" dirty="0" err="1">
                <a:solidFill>
                  <a:schemeClr val="tx2"/>
                </a:solidFill>
                <a:latin typeface="Calibri" panose="020F0502020204030204" pitchFamily="34" charset="0"/>
                <a:ea typeface="ＭＳ Ｐゴシック"/>
                <a:cs typeface="TheSerif 5"/>
              </a:rPr>
              <a:t>eos</a:t>
            </a:r>
            <a:r>
              <a:rPr lang="de-DE" dirty="0">
                <a:solidFill>
                  <a:schemeClr val="tx2"/>
                </a:solidFill>
                <a:latin typeface="Calibri" panose="020F0502020204030204" pitchFamily="34" charset="0"/>
                <a:ea typeface="ＭＳ Ｐゴシック"/>
                <a:cs typeface="TheSerif 5"/>
              </a:rPr>
              <a:t> et </a:t>
            </a:r>
          </a:p>
          <a:p>
            <a:pPr marL="342900" lvl="2" indent="-342900">
              <a:buClr>
                <a:srgbClr val="9E1827"/>
              </a:buClr>
              <a:defRPr/>
            </a:pPr>
            <a:endParaRPr lang="de-DE" dirty="0">
              <a:solidFill>
                <a:schemeClr val="tx2"/>
              </a:solidFill>
              <a:latin typeface="Calibri" panose="020F0502020204030204" pitchFamily="34" charset="0"/>
              <a:ea typeface="ＭＳ Ｐゴシック"/>
              <a:cs typeface="TheSerif 5"/>
            </a:endParaRPr>
          </a:p>
        </p:txBody>
      </p:sp>
      <p:pic>
        <p:nvPicPr>
          <p:cNvPr id="4" name="Grafik 3" descr="Ein Bild, das Text, Grafikdesign, Grafiken, Schrift enthält.&#10;&#10;KI-generierte Inhalte können fehlerhaft sein.">
            <a:extLst>
              <a:ext uri="{FF2B5EF4-FFF2-40B4-BE49-F238E27FC236}">
                <a16:creationId xmlns:a16="http://schemas.microsoft.com/office/drawing/2014/main" id="{A62BDABD-C89C-E357-9E84-9BDF330FF3EA}"/>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1493750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elfolie 1">
    <p:spTree>
      <p:nvGrpSpPr>
        <p:cNvPr id="1" name=""/>
        <p:cNvGrpSpPr/>
        <p:nvPr/>
      </p:nvGrpSpPr>
      <p:grpSpPr>
        <a:xfrm>
          <a:off x="0" y="0"/>
          <a:ext cx="0" cy="0"/>
          <a:chOff x="0" y="0"/>
          <a:chExt cx="0" cy="0"/>
        </a:xfrm>
      </p:grpSpPr>
      <p:pic>
        <p:nvPicPr>
          <p:cNvPr id="2" name="Grafik 1" descr="Ein Bild, das Grafiken, Kunst, Darstellung enthält.&#10;&#10;KI-generierte Inhalte können fehlerhaft sein.">
            <a:extLst>
              <a:ext uri="{FF2B5EF4-FFF2-40B4-BE49-F238E27FC236}">
                <a16:creationId xmlns:a16="http://schemas.microsoft.com/office/drawing/2014/main" id="{2FA9D9EF-9F4A-8382-5D30-CBDF15BC95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platzhalter 8"/>
          <p:cNvSpPr>
            <a:spLocks noGrp="1"/>
          </p:cNvSpPr>
          <p:nvPr>
            <p:ph type="body" sz="quarter" idx="10" hasCustomPrompt="1"/>
          </p:nvPr>
        </p:nvSpPr>
        <p:spPr>
          <a:xfrm>
            <a:off x="0" y="3058750"/>
            <a:ext cx="12192000" cy="915059"/>
          </a:xfrm>
        </p:spPr>
        <p:txBody>
          <a:bodyPr/>
          <a:lstStyle>
            <a:lvl1pPr algn="ctr">
              <a:defRPr baseline="0">
                <a:solidFill>
                  <a:schemeClr val="accent1"/>
                </a:solidFill>
                <a:latin typeface="+mn-lt"/>
              </a:defRPr>
            </a:lvl1pPr>
          </a:lstStyle>
          <a:p>
            <a:pPr lvl="0"/>
            <a:r>
              <a:rPr lang="de-DE" dirty="0"/>
              <a:t>Datum Ort</a:t>
            </a:r>
          </a:p>
        </p:txBody>
      </p:sp>
      <p:sp>
        <p:nvSpPr>
          <p:cNvPr id="11" name="Textplatzhalter 8"/>
          <p:cNvSpPr>
            <a:spLocks noGrp="1"/>
          </p:cNvSpPr>
          <p:nvPr>
            <p:ph type="body" sz="quarter" idx="11" hasCustomPrompt="1"/>
          </p:nvPr>
        </p:nvSpPr>
        <p:spPr>
          <a:xfrm>
            <a:off x="0" y="2514957"/>
            <a:ext cx="12192000" cy="915059"/>
          </a:xfrm>
        </p:spPr>
        <p:txBody>
          <a:bodyPr/>
          <a:lstStyle>
            <a:lvl1pPr algn="ctr">
              <a:defRPr sz="4400" baseline="0">
                <a:solidFill>
                  <a:schemeClr val="bg1"/>
                </a:solidFill>
                <a:latin typeface="+mn-lt"/>
              </a:defRPr>
            </a:lvl1pPr>
          </a:lstStyle>
          <a:p>
            <a:pPr lvl="0"/>
            <a:r>
              <a:rPr lang="de-DE" dirty="0"/>
              <a:t>ÜBERSCHRIFT</a:t>
            </a:r>
          </a:p>
        </p:txBody>
      </p:sp>
      <p:pic>
        <p:nvPicPr>
          <p:cNvPr id="3" name="Grafik 2" descr="Ein Bild, das Text, Grafikdesign, Grafiken, Schrift enthält.&#10;&#10;KI-generierte Inhalte können fehlerhaft sein.">
            <a:extLst>
              <a:ext uri="{FF2B5EF4-FFF2-40B4-BE49-F238E27FC236}">
                <a16:creationId xmlns:a16="http://schemas.microsoft.com/office/drawing/2014/main" id="{BADB65BA-B464-BC8A-7241-A88C0BC0D2E8}"/>
              </a:ext>
            </a:extLst>
          </p:cNvPr>
          <p:cNvPicPr>
            <a:picLocks noChangeAspect="1"/>
          </p:cNvPicPr>
          <p:nvPr userDrawn="1"/>
        </p:nvPicPr>
        <p:blipFill>
          <a:blip r:embed="rId3"/>
          <a:stretch>
            <a:fillRect/>
          </a:stretch>
        </p:blipFill>
        <p:spPr>
          <a:xfrm>
            <a:off x="11080297" y="6312014"/>
            <a:ext cx="946024" cy="449749"/>
          </a:xfrm>
          <a:prstGeom prst="rect">
            <a:avLst/>
          </a:prstGeom>
        </p:spPr>
      </p:pic>
    </p:spTree>
    <p:extLst>
      <p:ext uri="{BB962C8B-B14F-4D97-AF65-F5344CB8AC3E}">
        <p14:creationId xmlns:p14="http://schemas.microsoft.com/office/powerpoint/2010/main" val="2179611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9" name="Textplatzhalter 8"/>
          <p:cNvSpPr>
            <a:spLocks noGrp="1"/>
          </p:cNvSpPr>
          <p:nvPr>
            <p:ph type="body" sz="quarter" idx="10" hasCustomPrompt="1"/>
          </p:nvPr>
        </p:nvSpPr>
        <p:spPr>
          <a:xfrm>
            <a:off x="0" y="3058750"/>
            <a:ext cx="12192000" cy="915059"/>
          </a:xfrm>
        </p:spPr>
        <p:txBody>
          <a:bodyPr/>
          <a:lstStyle>
            <a:lvl1pPr algn="ctr">
              <a:defRPr baseline="0">
                <a:solidFill>
                  <a:schemeClr val="accent1"/>
                </a:solidFill>
                <a:latin typeface="+mn-lt"/>
              </a:defRPr>
            </a:lvl1pPr>
          </a:lstStyle>
          <a:p>
            <a:pPr lvl="0"/>
            <a:r>
              <a:rPr lang="de-DE" dirty="0"/>
              <a:t>Datum Ort</a:t>
            </a:r>
          </a:p>
        </p:txBody>
      </p:sp>
      <p:sp>
        <p:nvSpPr>
          <p:cNvPr id="11" name="Textplatzhalter 8"/>
          <p:cNvSpPr>
            <a:spLocks noGrp="1"/>
          </p:cNvSpPr>
          <p:nvPr>
            <p:ph type="body" sz="quarter" idx="11" hasCustomPrompt="1"/>
          </p:nvPr>
        </p:nvSpPr>
        <p:spPr>
          <a:xfrm>
            <a:off x="0" y="2514957"/>
            <a:ext cx="12192000" cy="915059"/>
          </a:xfrm>
        </p:spPr>
        <p:txBody>
          <a:bodyPr/>
          <a:lstStyle>
            <a:lvl1pPr algn="ctr">
              <a:defRPr sz="4400" baseline="0">
                <a:solidFill>
                  <a:schemeClr val="bg1"/>
                </a:solidFill>
                <a:latin typeface="+mn-lt"/>
              </a:defRPr>
            </a:lvl1pPr>
          </a:lstStyle>
          <a:p>
            <a:pPr lvl="0"/>
            <a:r>
              <a:rPr lang="de-DE" dirty="0"/>
              <a:t>ÜBERSCHRIFT</a:t>
            </a:r>
          </a:p>
        </p:txBody>
      </p:sp>
    </p:spTree>
    <p:extLst>
      <p:ext uri="{BB962C8B-B14F-4D97-AF65-F5344CB8AC3E}">
        <p14:creationId xmlns:p14="http://schemas.microsoft.com/office/powerpoint/2010/main" val="67404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13F7C-AAB4-2A33-F191-FAB4AAB8324B}"/>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78676293-B110-A31C-B271-15BCAAFE3EDB}"/>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a:p>
        </p:txBody>
      </p:sp>
      <p:sp>
        <p:nvSpPr>
          <p:cNvPr id="4" name="Foliennummernplatzhalter 3">
            <a:extLst>
              <a:ext uri="{FF2B5EF4-FFF2-40B4-BE49-F238E27FC236}">
                <a16:creationId xmlns:a16="http://schemas.microsoft.com/office/drawing/2014/main" id="{08BE7300-1FAA-06AB-217A-97F945A3564E}"/>
              </a:ext>
            </a:extLst>
          </p:cNvPr>
          <p:cNvSpPr>
            <a:spLocks noGrp="1"/>
          </p:cNvSpPr>
          <p:nvPr>
            <p:ph type="sldNum" sz="quarter" idx="11"/>
          </p:nvPr>
        </p:nvSpPr>
        <p:spPr/>
        <p:txBody>
          <a:bodyPr/>
          <a:lstStyle/>
          <a:p>
            <a:pPr>
              <a:defRPr/>
            </a:pPr>
            <a:fld id="{5AC461C9-6715-43B9-83D1-79263FE031AF}" type="slidenum">
              <a:rPr lang="en-GB" altLang="de-DE" smtClean="0"/>
              <a:pPr>
                <a:defRPr/>
              </a:pPr>
              <a:t>‹Nr.›</a:t>
            </a:fld>
            <a:endParaRPr lang="en-GB" altLang="de-DE"/>
          </a:p>
        </p:txBody>
      </p:sp>
      <p:pic>
        <p:nvPicPr>
          <p:cNvPr id="6" name="Grafik 5" descr="Ein Bild, das Grafiken, Kunst, Darstellung enthält.&#10;&#10;KI-generierte Inhalte können fehlerhaft sein.">
            <a:extLst>
              <a:ext uri="{FF2B5EF4-FFF2-40B4-BE49-F238E27FC236}">
                <a16:creationId xmlns:a16="http://schemas.microsoft.com/office/drawing/2014/main" id="{02A77E26-64A5-3FD7-56BB-EFD81C7A8B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8A38156E-24DD-E1F1-3396-1D26DE3625CC}"/>
              </a:ext>
            </a:extLst>
          </p:cNvPr>
          <p:cNvSpPr txBox="1">
            <a:spLocks/>
          </p:cNvSpPr>
          <p:nvPr userDrawn="1"/>
        </p:nvSpPr>
        <p:spPr bwMode="auto">
          <a:xfrm>
            <a:off x="1138514" y="2505202"/>
            <a:ext cx="1022138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accent1"/>
                </a:solidFill>
                <a:latin typeface="Rockwell"/>
                <a:ea typeface="ＭＳ Ｐゴシック" charset="-128"/>
                <a:cs typeface="Rockwell"/>
              </a:defRPr>
            </a:lvl1pPr>
            <a:lvl2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2pPr>
            <a:lvl3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3pPr>
            <a:lvl4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4pPr>
            <a:lvl5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5pPr>
            <a:lvl6pPr marL="457200" algn="l" defTabSz="457200" rtl="0" eaLnBrk="1" fontAlgn="base" hangingPunct="1">
              <a:spcBef>
                <a:spcPct val="0"/>
              </a:spcBef>
              <a:spcAft>
                <a:spcPct val="0"/>
              </a:spcAft>
              <a:defRPr sz="3600">
                <a:solidFill>
                  <a:schemeClr val="accent1"/>
                </a:solidFill>
                <a:latin typeface="Rockwell" charset="0"/>
                <a:ea typeface="ＭＳ Ｐゴシック" charset="-128"/>
              </a:defRPr>
            </a:lvl6pPr>
            <a:lvl7pPr marL="914400" algn="l" defTabSz="457200" rtl="0" eaLnBrk="1" fontAlgn="base" hangingPunct="1">
              <a:spcBef>
                <a:spcPct val="0"/>
              </a:spcBef>
              <a:spcAft>
                <a:spcPct val="0"/>
              </a:spcAft>
              <a:defRPr sz="3600">
                <a:solidFill>
                  <a:schemeClr val="accent1"/>
                </a:solidFill>
                <a:latin typeface="Rockwell" charset="0"/>
                <a:ea typeface="ＭＳ Ｐゴシック" charset="-128"/>
              </a:defRPr>
            </a:lvl7pPr>
            <a:lvl8pPr marL="1371600" algn="l" defTabSz="457200" rtl="0" eaLnBrk="1" fontAlgn="base" hangingPunct="1">
              <a:spcBef>
                <a:spcPct val="0"/>
              </a:spcBef>
              <a:spcAft>
                <a:spcPct val="0"/>
              </a:spcAft>
              <a:defRPr sz="3600">
                <a:solidFill>
                  <a:schemeClr val="accent1"/>
                </a:solidFill>
                <a:latin typeface="Rockwell" charset="0"/>
                <a:ea typeface="ＭＳ Ｐゴシック" charset="-128"/>
              </a:defRPr>
            </a:lvl8pPr>
            <a:lvl9pPr marL="1828800" algn="l" defTabSz="457200" rtl="0" eaLnBrk="1" fontAlgn="base" hangingPunct="1">
              <a:spcBef>
                <a:spcPct val="0"/>
              </a:spcBef>
              <a:spcAft>
                <a:spcPct val="0"/>
              </a:spcAft>
              <a:defRPr sz="3600">
                <a:solidFill>
                  <a:schemeClr val="accent1"/>
                </a:solidFill>
                <a:latin typeface="Rockwell" charset="0"/>
                <a:ea typeface="ＭＳ Ｐゴシック" charset="-128"/>
              </a:defRPr>
            </a:lvl9pPr>
          </a:lstStyle>
          <a:p>
            <a:pPr algn="ctr"/>
            <a:r>
              <a:rPr lang="de-DE" sz="4000" dirty="0">
                <a:solidFill>
                  <a:schemeClr val="bg1"/>
                </a:solidFill>
                <a:latin typeface="Rockwell" panose="02060603020205020403" pitchFamily="18" charset="0"/>
              </a:rPr>
              <a:t>Präsentationstitel</a:t>
            </a:r>
            <a:br>
              <a:rPr lang="de-DE" sz="4000" dirty="0">
                <a:solidFill>
                  <a:schemeClr val="bg1"/>
                </a:solidFill>
                <a:latin typeface="The Serif-" panose="02000503050000020004" pitchFamily="2" charset="0"/>
              </a:rPr>
            </a:br>
            <a:r>
              <a:rPr lang="de-DE" sz="3200" dirty="0">
                <a:latin typeface="The Serif-" panose="02000503050000020004" pitchFamily="2" charset="0"/>
              </a:rPr>
              <a:t>Bild kann getauscht werden</a:t>
            </a:r>
          </a:p>
        </p:txBody>
      </p:sp>
      <p:pic>
        <p:nvPicPr>
          <p:cNvPr id="8" name="Grafik 7" descr="Ein Bild, das Text, Grafikdesign, Grafiken, Schrift enthält.&#10;&#10;KI-generierte Inhalte können fehlerhaft sein.">
            <a:extLst>
              <a:ext uri="{FF2B5EF4-FFF2-40B4-BE49-F238E27FC236}">
                <a16:creationId xmlns:a16="http://schemas.microsoft.com/office/drawing/2014/main" id="{BD4D6B35-1316-946D-F1C8-E19D8B553805}"/>
              </a:ext>
            </a:extLst>
          </p:cNvPr>
          <p:cNvPicPr>
            <a:picLocks noChangeAspect="1"/>
          </p:cNvPicPr>
          <p:nvPr userDrawn="1"/>
        </p:nvPicPr>
        <p:blipFill>
          <a:blip r:embed="rId3"/>
          <a:stretch>
            <a:fillRect/>
          </a:stretch>
        </p:blipFill>
        <p:spPr>
          <a:xfrm>
            <a:off x="10972800" y="6247452"/>
            <a:ext cx="1135295" cy="539730"/>
          </a:xfrm>
          <a:prstGeom prst="rect">
            <a:avLst/>
          </a:prstGeom>
        </p:spPr>
      </p:pic>
    </p:spTree>
    <p:extLst>
      <p:ext uri="{BB962C8B-B14F-4D97-AF65-F5344CB8AC3E}">
        <p14:creationId xmlns:p14="http://schemas.microsoft.com/office/powerpoint/2010/main" val="568254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11" name="Grafik 10" descr="Ein Bild, das Screenshot enthält.&#10;&#10;KI-generierte Inhalte können fehlerhaft sein.">
            <a:extLst>
              <a:ext uri="{FF2B5EF4-FFF2-40B4-BE49-F238E27FC236}">
                <a16:creationId xmlns:a16="http://schemas.microsoft.com/office/drawing/2014/main" id="{482BDEFC-A9E5-DBCD-CC9E-9D40E40E0F69}"/>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2" name="Titel 1">
            <a:extLst>
              <a:ext uri="{FF2B5EF4-FFF2-40B4-BE49-F238E27FC236}">
                <a16:creationId xmlns:a16="http://schemas.microsoft.com/office/drawing/2014/main" id="{79010FDC-F3A4-1FD4-A7C8-D8921923555E}"/>
              </a:ext>
            </a:extLst>
          </p:cNvPr>
          <p:cNvSpPr>
            <a:spLocks noGrp="1"/>
          </p:cNvSpPr>
          <p:nvPr>
            <p:ph type="title"/>
          </p:nvPr>
        </p:nvSpPr>
        <p:spPr>
          <a:xfrm>
            <a:off x="816044" y="582422"/>
            <a:ext cx="10221383" cy="896938"/>
          </a:xfrm>
        </p:spPr>
        <p:txBody>
          <a:bodyPr/>
          <a:lstStyle>
            <a:lvl1pPr>
              <a:defRPr>
                <a:solidFill>
                  <a:srgbClr val="002060"/>
                </a:solidFill>
              </a:defRPr>
            </a:lvl1pPr>
          </a:lstStyle>
          <a:p>
            <a:r>
              <a:rPr lang="de-DE" dirty="0"/>
              <a:t>Mastertitelformat bearbeiten</a:t>
            </a:r>
          </a:p>
        </p:txBody>
      </p:sp>
      <p:sp>
        <p:nvSpPr>
          <p:cNvPr id="3" name="Fußzeilenplatzhalter 2">
            <a:extLst>
              <a:ext uri="{FF2B5EF4-FFF2-40B4-BE49-F238E27FC236}">
                <a16:creationId xmlns:a16="http://schemas.microsoft.com/office/drawing/2014/main" id="{8CC33A6E-29D3-E9F3-9682-471590BF85C3}"/>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a:p>
        </p:txBody>
      </p:sp>
      <p:sp>
        <p:nvSpPr>
          <p:cNvPr id="4" name="Foliennummernplatzhalter 3">
            <a:extLst>
              <a:ext uri="{FF2B5EF4-FFF2-40B4-BE49-F238E27FC236}">
                <a16:creationId xmlns:a16="http://schemas.microsoft.com/office/drawing/2014/main" id="{F28EAD4D-4FC3-144B-7124-0656C9C1B0A4}"/>
              </a:ext>
            </a:extLst>
          </p:cNvPr>
          <p:cNvSpPr>
            <a:spLocks noGrp="1"/>
          </p:cNvSpPr>
          <p:nvPr>
            <p:ph type="sldNum" sz="quarter" idx="11"/>
          </p:nvPr>
        </p:nvSpPr>
        <p:spPr/>
        <p:txBody>
          <a:bodyPr/>
          <a:lstStyle/>
          <a:p>
            <a:pPr>
              <a:defRPr/>
            </a:pPr>
            <a:fld id="{5AC461C9-6715-43B9-83D1-79263FE031AF}" type="slidenum">
              <a:rPr lang="en-GB" altLang="de-DE" smtClean="0"/>
              <a:pPr>
                <a:defRPr/>
              </a:pPr>
              <a:t>‹Nr.›</a:t>
            </a:fld>
            <a:endParaRPr lang="en-GB" altLang="de-DE"/>
          </a:p>
        </p:txBody>
      </p:sp>
      <p:sp>
        <p:nvSpPr>
          <p:cNvPr id="16" name="Textfeld 15">
            <a:extLst>
              <a:ext uri="{FF2B5EF4-FFF2-40B4-BE49-F238E27FC236}">
                <a16:creationId xmlns:a16="http://schemas.microsoft.com/office/drawing/2014/main" id="{23C766CB-97AD-D309-EE40-2BF1A830DFDA}"/>
              </a:ext>
            </a:extLst>
          </p:cNvPr>
          <p:cNvSpPr txBox="1"/>
          <p:nvPr userDrawn="1"/>
        </p:nvSpPr>
        <p:spPr bwMode="auto">
          <a:xfrm>
            <a:off x="816044" y="1680220"/>
            <a:ext cx="10221383" cy="211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de-DE" altLang="de-DE" sz="2800" b="0" i="0" u="none" strike="noStrike" kern="1200" cap="none" spc="0" normalizeH="0" baseline="0" noProof="0" dirty="0">
                <a:ln>
                  <a:noFill/>
                </a:ln>
                <a:solidFill>
                  <a:srgbClr val="002B51"/>
                </a:solidFill>
                <a:effectLst/>
                <a:uLnTx/>
                <a:uFillTx/>
                <a:latin typeface="Rockwell" panose="02060603020205020403" pitchFamily="18" charset="0"/>
                <a:ea typeface="ＭＳ Ｐゴシック" charset="-128"/>
              </a:rPr>
              <a:t>Mastertextformat bearbeiten</a:t>
            </a:r>
          </a:p>
          <a:p>
            <a:pPr marL="0" marR="0" lvl="1" indent="-285750" algn="l" defTabSz="457200" rtl="0" eaLnBrk="1" fontAlgn="base" latinLnBrk="0" hangingPunct="1">
              <a:lnSpc>
                <a:spcPct val="100000"/>
              </a:lnSpc>
              <a:spcBef>
                <a:spcPct val="20000"/>
              </a:spcBef>
              <a:spcAft>
                <a:spcPct val="0"/>
              </a:spcAft>
              <a:buClr>
                <a:srgbClr val="9E1827"/>
              </a:buClr>
              <a:buSzTx/>
              <a:buFont typeface="Arial" pitchFamily="34" charset="0"/>
              <a:buNone/>
              <a:tabLst/>
              <a:defRPr/>
            </a:pPr>
            <a:r>
              <a:rPr kumimoji="0" lang="de-DE" altLang="de-DE" sz="2400" b="0" i="0" u="none" strike="noStrike" kern="1200" cap="none" spc="0" normalizeH="0" baseline="0" noProof="0" dirty="0">
                <a:ln>
                  <a:noFill/>
                </a:ln>
                <a:solidFill>
                  <a:prstClr val="black"/>
                </a:solidFill>
                <a:effectLst/>
                <a:uLnTx/>
                <a:uFillTx/>
                <a:latin typeface="Calibri"/>
                <a:ea typeface="ＭＳ Ｐゴシック" charset="-128"/>
                <a:cs typeface="Calibri"/>
              </a:rPr>
              <a:t>Zweite Ebene</a:t>
            </a:r>
          </a:p>
          <a:p>
            <a:pPr marL="266700" marR="0" lvl="2" indent="-266700" algn="l" defTabSz="457200" rtl="0" eaLnBrk="1" fontAlgn="base" latinLnBrk="0" hangingPunct="1">
              <a:lnSpc>
                <a:spcPct val="100000"/>
              </a:lnSpc>
              <a:spcBef>
                <a:spcPct val="20000"/>
              </a:spcBef>
              <a:spcAft>
                <a:spcPct val="0"/>
              </a:spcAft>
              <a:buClr>
                <a:srgbClr val="9E1827"/>
              </a:buClr>
              <a:buSzTx/>
              <a:buFont typeface="Arial" pitchFamily="34" charset="0"/>
              <a:buChar char="•"/>
              <a:tabLst/>
              <a:defRPr/>
            </a:pPr>
            <a:r>
              <a:rPr kumimoji="0" lang="de-DE" altLang="de-DE" sz="2000" b="0" i="0" u="none" strike="noStrike" kern="1200" cap="none" spc="0" normalizeH="0" baseline="0" noProof="0" dirty="0">
                <a:ln>
                  <a:noFill/>
                </a:ln>
                <a:solidFill>
                  <a:prstClr val="black"/>
                </a:solidFill>
                <a:effectLst/>
                <a:uLnTx/>
                <a:uFillTx/>
                <a:latin typeface="Calibri"/>
                <a:ea typeface="ＭＳ Ｐゴシック" charset="-128"/>
                <a:cs typeface="Calibri"/>
              </a:rPr>
              <a:t>Dritte Ebene</a:t>
            </a:r>
          </a:p>
          <a:p>
            <a:pPr marL="628650" marR="0" lvl="3" indent="-361950" algn="l" defTabSz="457200" rtl="0" eaLnBrk="1" fontAlgn="base" latinLnBrk="0" hangingPunct="1">
              <a:lnSpc>
                <a:spcPct val="100000"/>
              </a:lnSpc>
              <a:spcBef>
                <a:spcPct val="20000"/>
              </a:spcBef>
              <a:spcAft>
                <a:spcPct val="0"/>
              </a:spcAft>
              <a:buClr>
                <a:srgbClr val="002B51"/>
              </a:buClr>
              <a:buSzTx/>
              <a:buFont typeface="Arial" pitchFamily="34" charset="0"/>
              <a:buChar char="•"/>
              <a:tabLst/>
              <a:defRPr/>
            </a:pPr>
            <a:r>
              <a:rPr kumimoji="0" lang="de-DE" altLang="de-DE" sz="2000" b="0" i="0" u="none" strike="noStrike" kern="1200" cap="none" spc="0" normalizeH="0" baseline="0" noProof="0" dirty="0">
                <a:ln>
                  <a:noFill/>
                </a:ln>
                <a:solidFill>
                  <a:prstClr val="black"/>
                </a:solidFill>
                <a:effectLst/>
                <a:uLnTx/>
                <a:uFillTx/>
                <a:latin typeface="Calibri"/>
                <a:ea typeface="ＭＳ Ｐゴシック" charset="-128"/>
                <a:cs typeface="Calibri"/>
              </a:rPr>
              <a:t>Vierte Ebene</a:t>
            </a:r>
          </a:p>
          <a:p>
            <a:pPr marL="895350" marR="0" lvl="4" indent="-266700" algn="l" defTabSz="457200" rtl="0" eaLnBrk="1" fontAlgn="base" latinLnBrk="0" hangingPunct="1">
              <a:lnSpc>
                <a:spcPct val="100000"/>
              </a:lnSpc>
              <a:spcBef>
                <a:spcPct val="20000"/>
              </a:spcBef>
              <a:spcAft>
                <a:spcPct val="0"/>
              </a:spcAft>
              <a:buClr>
                <a:srgbClr val="78726C"/>
              </a:buClr>
              <a:buSzTx/>
              <a:buFont typeface="Arial" pitchFamily="34" charset="0"/>
              <a:buChar char="•"/>
              <a:tabLst/>
              <a:defRPr/>
            </a:pPr>
            <a:r>
              <a:rPr kumimoji="0" lang="de-DE" altLang="de-DE" sz="1800" b="0" i="0" u="none" strike="noStrike" kern="1200" cap="none" spc="0" normalizeH="0" baseline="0" noProof="0" dirty="0">
                <a:ln>
                  <a:noFill/>
                </a:ln>
                <a:solidFill>
                  <a:prstClr val="black"/>
                </a:solidFill>
                <a:effectLst/>
                <a:uLnTx/>
                <a:uFillTx/>
                <a:latin typeface="Calibri"/>
                <a:ea typeface="ＭＳ Ｐゴシック" charset="-128"/>
                <a:cs typeface="Calibri"/>
              </a:rPr>
              <a:t>Fünfte Ebene</a:t>
            </a:r>
            <a:endParaRPr kumimoji="0" lang="en-GB" altLang="de-DE" sz="1800" b="0" i="0" u="none" strike="noStrike" kern="1200" cap="none" spc="0" normalizeH="0" baseline="0" noProof="0" dirty="0">
              <a:ln>
                <a:noFill/>
              </a:ln>
              <a:solidFill>
                <a:prstClr val="black"/>
              </a:solidFill>
              <a:effectLst/>
              <a:uLnTx/>
              <a:uFillTx/>
              <a:latin typeface="Calibri"/>
              <a:ea typeface="ＭＳ Ｐゴシック" charset="-128"/>
              <a:cs typeface="Calibri"/>
            </a:endParaRPr>
          </a:p>
        </p:txBody>
      </p:sp>
      <p:pic>
        <p:nvPicPr>
          <p:cNvPr id="17" name="Grafik 16" descr="Ein Bild, das Text, Grafikdesign, Grafiken, Schrift enthält.&#10;&#10;KI-generierte Inhalte können fehlerhaft sein.">
            <a:extLst>
              <a:ext uri="{FF2B5EF4-FFF2-40B4-BE49-F238E27FC236}">
                <a16:creationId xmlns:a16="http://schemas.microsoft.com/office/drawing/2014/main" id="{3B1DD023-F35D-B9E8-3194-775D76BDF1ED}"/>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101074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ndard">
    <p:spTree>
      <p:nvGrpSpPr>
        <p:cNvPr id="1" name=""/>
        <p:cNvGrpSpPr/>
        <p:nvPr/>
      </p:nvGrpSpPr>
      <p:grpSpPr>
        <a:xfrm>
          <a:off x="0" y="0"/>
          <a:ext cx="0" cy="0"/>
          <a:chOff x="0" y="0"/>
          <a:chExt cx="0" cy="0"/>
        </a:xfrm>
      </p:grpSpPr>
      <p:pic>
        <p:nvPicPr>
          <p:cNvPr id="12" name="Grafik 11" descr="Ein Bild, das Text, Screenshot enthält.&#10;&#10;KI-generierte Inhalte können fehlerhaft sein.">
            <a:extLst>
              <a:ext uri="{FF2B5EF4-FFF2-40B4-BE49-F238E27FC236}">
                <a16:creationId xmlns:a16="http://schemas.microsoft.com/office/drawing/2014/main" id="{C9CF2D66-925B-8D61-E11A-9ACB6C7D3DE7}"/>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9" name="Foliennummernplatzhalter 3"/>
          <p:cNvSpPr txBox="1">
            <a:spLocks/>
          </p:cNvSpPr>
          <p:nvPr userDrawn="1"/>
        </p:nvSpPr>
        <p:spPr>
          <a:xfrm>
            <a:off x="160106" y="6477810"/>
            <a:ext cx="1263649" cy="365125"/>
          </a:xfrm>
          <a:prstGeom prst="rect">
            <a:avLst/>
          </a:prstGeom>
        </p:spPr>
        <p:txBody>
          <a:bodyPr vert="horz" wrap="square" lIns="0" tIns="0" rIns="0" bIns="0" numCol="1" anchor="t" anchorCtr="0" compatLnSpc="1">
            <a:prstTxWarp prst="textNoShape">
              <a:avLst/>
            </a:prstTxWarp>
          </a:bodyPr>
          <a:lstStyle>
            <a:defPPr>
              <a:defRPr lang="de-DE"/>
            </a:defPPr>
            <a:lvl1pPr algn="l" defTabSz="457200" rtl="0" fontAlgn="base">
              <a:spcBef>
                <a:spcPct val="0"/>
              </a:spcBef>
              <a:spcAft>
                <a:spcPct val="0"/>
              </a:spcAft>
              <a:defRPr sz="1200" kern="1200">
                <a:solidFill>
                  <a:srgbClr val="898989"/>
                </a:solidFill>
                <a:latin typeface="Rockwel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endParaRPr lang="en-GB" altLang="de-DE" dirty="0">
              <a:solidFill>
                <a:schemeClr val="bg1"/>
              </a:solidFill>
            </a:endParaRPr>
          </a:p>
        </p:txBody>
      </p:sp>
      <p:sp>
        <p:nvSpPr>
          <p:cNvPr id="2" name="Titel 1"/>
          <p:cNvSpPr>
            <a:spLocks noGrp="1"/>
          </p:cNvSpPr>
          <p:nvPr>
            <p:ph type="title"/>
          </p:nvPr>
        </p:nvSpPr>
        <p:spPr>
          <a:xfrm>
            <a:off x="1135592" y="604004"/>
            <a:ext cx="10221383" cy="896938"/>
          </a:xfrm>
        </p:spPr>
        <p:txBody>
          <a:bodyPr/>
          <a:lstStyle>
            <a:lvl1pPr>
              <a:defRPr sz="3200">
                <a:solidFill>
                  <a:schemeClr val="tx2"/>
                </a:solidFill>
              </a:defRPr>
            </a:lvl1pPr>
          </a:lstStyle>
          <a:p>
            <a:r>
              <a:rPr lang="de-DE" dirty="0"/>
              <a:t>Titelmasterformat durch Klicken bearbeiten</a:t>
            </a:r>
            <a:endParaRPr lang="en-GB" dirty="0"/>
          </a:p>
        </p:txBody>
      </p:sp>
      <p:sp>
        <p:nvSpPr>
          <p:cNvPr id="3" name="Fußzeilenplatzhalter 2"/>
          <p:cNvSpPr>
            <a:spLocks noGrp="1"/>
          </p:cNvSpPr>
          <p:nvPr>
            <p:ph type="ftr" sz="quarter" idx="10"/>
          </p:nvPr>
        </p:nvSpPr>
        <p:spPr>
          <a:xfrm>
            <a:off x="622724"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4" name="Foliennummernplatzhalter 3"/>
          <p:cNvSpPr>
            <a:spLocks noGrp="1"/>
          </p:cNvSpPr>
          <p:nvPr>
            <p:ph type="sldNum" sz="quarter" idx="11"/>
          </p:nvPr>
        </p:nvSpPr>
        <p:spPr>
          <a:xfrm>
            <a:off x="144865" y="6479666"/>
            <a:ext cx="1263649" cy="365125"/>
          </a:xfrm>
        </p:spPr>
        <p:txBody>
          <a:bodyPr/>
          <a:lstStyle>
            <a:lvl1pPr>
              <a:defRPr>
                <a:solidFill>
                  <a:schemeClr val="bg1"/>
                </a:solidFill>
              </a:defRPr>
            </a:lvl1pPr>
          </a:lstStyle>
          <a:p>
            <a:pPr>
              <a:defRPr/>
            </a:pPr>
            <a:fld id="{DE91F9D1-AC24-48A6-9AF4-4E11879D01C7}" type="slidenum">
              <a:rPr lang="en-GB" altLang="de-DE" smtClean="0"/>
              <a:pPr>
                <a:defRPr/>
              </a:pPr>
              <a:t>‹Nr.›</a:t>
            </a:fld>
            <a:endParaRPr lang="en-GB" altLang="de-DE" dirty="0"/>
          </a:p>
        </p:txBody>
      </p:sp>
      <p:sp>
        <p:nvSpPr>
          <p:cNvPr id="11" name="Textplatzhalter 10"/>
          <p:cNvSpPr>
            <a:spLocks noGrp="1"/>
          </p:cNvSpPr>
          <p:nvPr>
            <p:ph type="body" sz="quarter" idx="12"/>
          </p:nvPr>
        </p:nvSpPr>
        <p:spPr>
          <a:xfrm>
            <a:off x="1135063" y="1557338"/>
            <a:ext cx="4389437" cy="4781550"/>
          </a:xfrm>
        </p:spPr>
        <p:txBody>
          <a:bodyPr/>
          <a:lstStyle>
            <a:lvl1pPr marL="0" indent="15875">
              <a:defRPr sz="2000"/>
            </a:lvl1pPr>
          </a:lstStyle>
          <a:p>
            <a:pPr lvl="0"/>
            <a:endParaRPr lang="de-DE" dirty="0"/>
          </a:p>
        </p:txBody>
      </p:sp>
      <p:pic>
        <p:nvPicPr>
          <p:cNvPr id="14" name="Grafik 13" descr="Ein Bild, das Text, Grafikdesign, Grafiken, Schrift enthält.&#10;&#10;KI-generierte Inhalte können fehlerhaft sein.">
            <a:extLst>
              <a:ext uri="{FF2B5EF4-FFF2-40B4-BE49-F238E27FC236}">
                <a16:creationId xmlns:a16="http://schemas.microsoft.com/office/drawing/2014/main" id="{E3A0148F-AD0F-2EE3-8205-9132A1B3EB71}"/>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2836943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pic>
        <p:nvPicPr>
          <p:cNvPr id="11" name="Grafik 10" descr="Ein Bild, das Screenshot enthält.&#10;&#10;KI-generierte Inhalte können fehlerhaft sein.">
            <a:extLst>
              <a:ext uri="{FF2B5EF4-FFF2-40B4-BE49-F238E27FC236}">
                <a16:creationId xmlns:a16="http://schemas.microsoft.com/office/drawing/2014/main" id="{482BDEFC-A9E5-DBCD-CC9E-9D40E40E0F69}"/>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2" name="Titel 1">
            <a:extLst>
              <a:ext uri="{FF2B5EF4-FFF2-40B4-BE49-F238E27FC236}">
                <a16:creationId xmlns:a16="http://schemas.microsoft.com/office/drawing/2014/main" id="{79010FDC-F3A4-1FD4-A7C8-D8921923555E}"/>
              </a:ext>
            </a:extLst>
          </p:cNvPr>
          <p:cNvSpPr>
            <a:spLocks noGrp="1"/>
          </p:cNvSpPr>
          <p:nvPr>
            <p:ph type="title"/>
          </p:nvPr>
        </p:nvSpPr>
        <p:spPr>
          <a:xfrm>
            <a:off x="816044" y="582422"/>
            <a:ext cx="10221383" cy="896938"/>
          </a:xfrm>
        </p:spPr>
        <p:txBody>
          <a:bodyPr/>
          <a:lstStyle>
            <a:lvl1pPr>
              <a:defRPr>
                <a:solidFill>
                  <a:srgbClr val="002060"/>
                </a:solidFill>
              </a:defRPr>
            </a:lvl1pPr>
          </a:lstStyle>
          <a:p>
            <a:r>
              <a:rPr lang="de-DE" dirty="0"/>
              <a:t>Mastertitelformat bearbeiten</a:t>
            </a:r>
          </a:p>
        </p:txBody>
      </p:sp>
      <p:sp>
        <p:nvSpPr>
          <p:cNvPr id="3" name="Fußzeilenplatzhalter 2">
            <a:extLst>
              <a:ext uri="{FF2B5EF4-FFF2-40B4-BE49-F238E27FC236}">
                <a16:creationId xmlns:a16="http://schemas.microsoft.com/office/drawing/2014/main" id="{8CC33A6E-29D3-E9F3-9682-471590BF85C3}"/>
              </a:ext>
            </a:extLst>
          </p:cNvPr>
          <p:cNvSpPr>
            <a:spLocks noGrp="1"/>
          </p:cNvSpPr>
          <p:nvPr>
            <p:ph type="ftr" sz="quarter" idx="10"/>
          </p:nvPr>
        </p:nvSpPr>
        <p:spPr>
          <a:xfrm>
            <a:off x="1621367" y="6492875"/>
            <a:ext cx="5930900" cy="431800"/>
          </a:xfrm>
        </p:spPr>
        <p:txBody>
          <a:bodyPr/>
          <a:lstStyle/>
          <a:p>
            <a:pPr>
              <a:defRPr/>
            </a:pPr>
            <a:r>
              <a:rPr lang="de-DE" altLang="de-DE"/>
              <a:t>Fußzeile über Folienmaster, Einfügen, Kopf- und Fußzeile ändern</a:t>
            </a:r>
            <a:endParaRPr lang="en-GB" altLang="de-DE"/>
          </a:p>
        </p:txBody>
      </p:sp>
      <p:sp>
        <p:nvSpPr>
          <p:cNvPr id="4" name="Foliennummernplatzhalter 3">
            <a:extLst>
              <a:ext uri="{FF2B5EF4-FFF2-40B4-BE49-F238E27FC236}">
                <a16:creationId xmlns:a16="http://schemas.microsoft.com/office/drawing/2014/main" id="{F28EAD4D-4FC3-144B-7124-0656C9C1B0A4}"/>
              </a:ext>
            </a:extLst>
          </p:cNvPr>
          <p:cNvSpPr>
            <a:spLocks noGrp="1"/>
          </p:cNvSpPr>
          <p:nvPr>
            <p:ph type="sldNum" sz="quarter" idx="11"/>
          </p:nvPr>
        </p:nvSpPr>
        <p:spPr>
          <a:xfrm>
            <a:off x="357718" y="6492875"/>
            <a:ext cx="1263649" cy="365125"/>
          </a:xfrm>
        </p:spPr>
        <p:txBody>
          <a:bodyPr/>
          <a:lstStyle/>
          <a:p>
            <a:pPr>
              <a:defRPr/>
            </a:pPr>
            <a:fld id="{5AC461C9-6715-43B9-83D1-79263FE031AF}" type="slidenum">
              <a:rPr lang="en-GB" altLang="de-DE" smtClean="0"/>
              <a:pPr>
                <a:defRPr/>
              </a:pPr>
              <a:t>‹Nr.›</a:t>
            </a:fld>
            <a:endParaRPr lang="en-GB" altLang="de-DE"/>
          </a:p>
        </p:txBody>
      </p:sp>
      <p:pic>
        <p:nvPicPr>
          <p:cNvPr id="6" name="Grafik 5" descr="Ein Bild, das Kreis, Farbigkeit, Kunst enthält.&#10;&#10;KI-generierte Inhalte können fehlerhaft sein.">
            <a:extLst>
              <a:ext uri="{FF2B5EF4-FFF2-40B4-BE49-F238E27FC236}">
                <a16:creationId xmlns:a16="http://schemas.microsoft.com/office/drawing/2014/main" id="{44927193-32DA-C88A-C9E4-6650362C5551}"/>
              </a:ext>
            </a:extLst>
          </p:cNvPr>
          <p:cNvPicPr>
            <a:picLocks noChangeAspect="1"/>
          </p:cNvPicPr>
          <p:nvPr userDrawn="1"/>
        </p:nvPicPr>
        <p:blipFill>
          <a:blip r:embed="rId3"/>
          <a:stretch>
            <a:fillRect/>
          </a:stretch>
        </p:blipFill>
        <p:spPr>
          <a:xfrm>
            <a:off x="1048624" y="2296820"/>
            <a:ext cx="2482358" cy="2437225"/>
          </a:xfrm>
          <a:prstGeom prst="rect">
            <a:avLst/>
          </a:prstGeom>
        </p:spPr>
      </p:pic>
      <p:pic>
        <p:nvPicPr>
          <p:cNvPr id="12" name="Grafik 11" descr="Ein Bild, das Kreis, Farbigkeit, Kunst enthält.&#10;&#10;KI-generierte Inhalte können fehlerhaft sein.">
            <a:extLst>
              <a:ext uri="{FF2B5EF4-FFF2-40B4-BE49-F238E27FC236}">
                <a16:creationId xmlns:a16="http://schemas.microsoft.com/office/drawing/2014/main" id="{EB43932E-3A41-8A34-03FF-D906D3D457DB}"/>
              </a:ext>
            </a:extLst>
          </p:cNvPr>
          <p:cNvPicPr>
            <a:picLocks noChangeAspect="1"/>
          </p:cNvPicPr>
          <p:nvPr userDrawn="1"/>
        </p:nvPicPr>
        <p:blipFill>
          <a:blip r:embed="rId3"/>
          <a:stretch>
            <a:fillRect/>
          </a:stretch>
        </p:blipFill>
        <p:spPr>
          <a:xfrm>
            <a:off x="4685556" y="2296821"/>
            <a:ext cx="2482358" cy="2437225"/>
          </a:xfrm>
          <a:prstGeom prst="rect">
            <a:avLst/>
          </a:prstGeom>
        </p:spPr>
      </p:pic>
      <p:pic>
        <p:nvPicPr>
          <p:cNvPr id="13" name="Grafik 12" descr="Ein Bild, das Kreis, Farbigkeit, Kunst enthält.&#10;&#10;KI-generierte Inhalte können fehlerhaft sein.">
            <a:extLst>
              <a:ext uri="{FF2B5EF4-FFF2-40B4-BE49-F238E27FC236}">
                <a16:creationId xmlns:a16="http://schemas.microsoft.com/office/drawing/2014/main" id="{EFD1BEA6-3A95-7CB6-0A60-BA695D64F147}"/>
              </a:ext>
            </a:extLst>
          </p:cNvPr>
          <p:cNvPicPr>
            <a:picLocks noChangeAspect="1"/>
          </p:cNvPicPr>
          <p:nvPr userDrawn="1"/>
        </p:nvPicPr>
        <p:blipFill>
          <a:blip r:embed="rId3"/>
          <a:stretch>
            <a:fillRect/>
          </a:stretch>
        </p:blipFill>
        <p:spPr>
          <a:xfrm>
            <a:off x="8322488" y="2296820"/>
            <a:ext cx="2482358" cy="2437225"/>
          </a:xfrm>
          <a:prstGeom prst="rect">
            <a:avLst/>
          </a:prstGeom>
        </p:spPr>
      </p:pic>
      <p:pic>
        <p:nvPicPr>
          <p:cNvPr id="14" name="Grafik 13" descr="Ein Bild, das Text, Grafikdesign, Grafiken, Schrift enthält.&#10;&#10;KI-generierte Inhalte können fehlerhaft sein.">
            <a:extLst>
              <a:ext uri="{FF2B5EF4-FFF2-40B4-BE49-F238E27FC236}">
                <a16:creationId xmlns:a16="http://schemas.microsoft.com/office/drawing/2014/main" id="{D87583FE-D6E8-0C27-A63B-EC9B2033B0CE}"/>
              </a:ext>
            </a:extLst>
          </p:cNvPr>
          <p:cNvPicPr>
            <a:picLocks noChangeAspect="1"/>
          </p:cNvPicPr>
          <p:nvPr userDrawn="1"/>
        </p:nvPicPr>
        <p:blipFill>
          <a:blip r:embed="rId4"/>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91481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CBF2691E-2D58-8166-5E68-BD6F16BADE64}"/>
              </a:ext>
            </a:extLst>
          </p:cNvPr>
          <p:cNvSpPr>
            <a:spLocks noGrp="1"/>
          </p:cNvSpPr>
          <p:nvPr>
            <p:ph type="pic" sz="quarter" idx="14"/>
          </p:nvPr>
        </p:nvSpPr>
        <p:spPr bwMode="auto">
          <a:xfrm>
            <a:off x="8484886" y="2408238"/>
            <a:ext cx="2140253" cy="2224087"/>
          </a:xfrm>
          <a:custGeom>
            <a:avLst/>
            <a:gdLst>
              <a:gd name="connsiteX0" fmla="*/ 1065336 w 2140253"/>
              <a:gd name="connsiteY0" fmla="*/ 0 h 2224087"/>
              <a:gd name="connsiteX1" fmla="*/ 1092228 w 2140253"/>
              <a:gd name="connsiteY1" fmla="*/ 0 h 2224087"/>
              <a:gd name="connsiteX2" fmla="*/ 1189081 w 2140253"/>
              <a:gd name="connsiteY2" fmla="*/ 5064 h 2224087"/>
              <a:gd name="connsiteX3" fmla="*/ 2135647 w 2140253"/>
              <a:gd name="connsiteY3" fmla="*/ 891148 h 2224087"/>
              <a:gd name="connsiteX4" fmla="*/ 2140253 w 2140253"/>
              <a:gd name="connsiteY4" fmla="*/ 922396 h 2224087"/>
              <a:gd name="connsiteX5" fmla="*/ 2140253 w 2140253"/>
              <a:gd name="connsiteY5" fmla="*/ 1310112 h 2224087"/>
              <a:gd name="connsiteX6" fmla="*/ 2135647 w 2140253"/>
              <a:gd name="connsiteY6" fmla="*/ 1341360 h 2224087"/>
              <a:gd name="connsiteX7" fmla="*/ 1296194 w 2140253"/>
              <a:gd name="connsiteY7" fmla="*/ 2210519 h 2224087"/>
              <a:gd name="connsiteX8" fmla="*/ 1210327 w 2140253"/>
              <a:gd name="connsiteY8" fmla="*/ 2224087 h 2224087"/>
              <a:gd name="connsiteX9" fmla="*/ 947237 w 2140253"/>
              <a:gd name="connsiteY9" fmla="*/ 2224087 h 2224087"/>
              <a:gd name="connsiteX10" fmla="*/ 861370 w 2140253"/>
              <a:gd name="connsiteY10" fmla="*/ 2210519 h 2224087"/>
              <a:gd name="connsiteX11" fmla="*/ 0 w 2140253"/>
              <a:gd name="connsiteY11" fmla="*/ 1116254 h 2224087"/>
              <a:gd name="connsiteX12" fmla="*/ 968483 w 2140253"/>
              <a:gd name="connsiteY12" fmla="*/ 5064 h 222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53" h="2224087">
                <a:moveTo>
                  <a:pt x="1065336" y="0"/>
                </a:moveTo>
                <a:lnTo>
                  <a:pt x="1092228" y="0"/>
                </a:lnTo>
                <a:lnTo>
                  <a:pt x="1189081" y="5064"/>
                </a:lnTo>
                <a:cubicBezTo>
                  <a:pt x="1660533" y="54637"/>
                  <a:pt x="2042240" y="418526"/>
                  <a:pt x="2135647" y="891148"/>
                </a:cubicBezTo>
                <a:lnTo>
                  <a:pt x="2140253" y="922396"/>
                </a:lnTo>
                <a:lnTo>
                  <a:pt x="2140253" y="1310112"/>
                </a:lnTo>
                <a:lnTo>
                  <a:pt x="2135647" y="1341360"/>
                </a:lnTo>
                <a:cubicBezTo>
                  <a:pt x="2049425" y="1777627"/>
                  <a:pt x="1717551" y="2121245"/>
                  <a:pt x="1296194" y="2210519"/>
                </a:cubicBezTo>
                <a:lnTo>
                  <a:pt x="1210327" y="2224087"/>
                </a:lnTo>
                <a:lnTo>
                  <a:pt x="947237" y="2224087"/>
                </a:lnTo>
                <a:lnTo>
                  <a:pt x="861370" y="2210519"/>
                </a:lnTo>
                <a:cubicBezTo>
                  <a:pt x="369787" y="2106367"/>
                  <a:pt x="0" y="1656022"/>
                  <a:pt x="0" y="1116254"/>
                </a:cubicBezTo>
                <a:cubicBezTo>
                  <a:pt x="0" y="537931"/>
                  <a:pt x="424500" y="62263"/>
                  <a:pt x="968483" y="506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de-DE"/>
          </a:p>
        </p:txBody>
      </p:sp>
      <p:sp>
        <p:nvSpPr>
          <p:cNvPr id="24" name="Bildplatzhalter 23">
            <a:extLst>
              <a:ext uri="{FF2B5EF4-FFF2-40B4-BE49-F238E27FC236}">
                <a16:creationId xmlns:a16="http://schemas.microsoft.com/office/drawing/2014/main" id="{88838535-6D32-3D0E-E8B9-CDEE7CDFC505}"/>
              </a:ext>
            </a:extLst>
          </p:cNvPr>
          <p:cNvSpPr>
            <a:spLocks noGrp="1"/>
          </p:cNvSpPr>
          <p:nvPr>
            <p:ph type="pic" sz="quarter" idx="13"/>
          </p:nvPr>
        </p:nvSpPr>
        <p:spPr bwMode="auto">
          <a:xfrm>
            <a:off x="4847953" y="2408238"/>
            <a:ext cx="2157564" cy="2224087"/>
          </a:xfrm>
          <a:custGeom>
            <a:avLst/>
            <a:gdLst>
              <a:gd name="connsiteX0" fmla="*/ 943193 w 2157564"/>
              <a:gd name="connsiteY0" fmla="*/ 0 h 2224087"/>
              <a:gd name="connsiteX1" fmla="*/ 1214371 w 2157564"/>
              <a:gd name="connsiteY1" fmla="*/ 0 h 2224087"/>
              <a:gd name="connsiteX2" fmla="*/ 1296195 w 2157564"/>
              <a:gd name="connsiteY2" fmla="*/ 12930 h 2224087"/>
              <a:gd name="connsiteX3" fmla="*/ 2157564 w 2157564"/>
              <a:gd name="connsiteY3" fmla="*/ 1107194 h 2224087"/>
              <a:gd name="connsiteX4" fmla="*/ 1189082 w 2157564"/>
              <a:gd name="connsiteY4" fmla="*/ 2218385 h 2224087"/>
              <a:gd name="connsiteX5" fmla="*/ 1080006 w 2157564"/>
              <a:gd name="connsiteY5" fmla="*/ 2224087 h 2224087"/>
              <a:gd name="connsiteX6" fmla="*/ 1077559 w 2157564"/>
              <a:gd name="connsiteY6" fmla="*/ 2224087 h 2224087"/>
              <a:gd name="connsiteX7" fmla="*/ 968483 w 2157564"/>
              <a:gd name="connsiteY7" fmla="*/ 2218385 h 2224087"/>
              <a:gd name="connsiteX8" fmla="*/ 0 w 2157564"/>
              <a:gd name="connsiteY8" fmla="*/ 1107194 h 2224087"/>
              <a:gd name="connsiteX9" fmla="*/ 861370 w 2157564"/>
              <a:gd name="connsiteY9" fmla="*/ 12930 h 222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7564" h="2224087">
                <a:moveTo>
                  <a:pt x="943193" y="0"/>
                </a:moveTo>
                <a:lnTo>
                  <a:pt x="1214371" y="0"/>
                </a:lnTo>
                <a:lnTo>
                  <a:pt x="1296195" y="12930"/>
                </a:lnTo>
                <a:cubicBezTo>
                  <a:pt x="1787777" y="117082"/>
                  <a:pt x="2157564" y="567426"/>
                  <a:pt x="2157564" y="1107194"/>
                </a:cubicBezTo>
                <a:cubicBezTo>
                  <a:pt x="2157564" y="1685517"/>
                  <a:pt x="1733064" y="2161185"/>
                  <a:pt x="1189082" y="2218385"/>
                </a:cubicBezTo>
                <a:lnTo>
                  <a:pt x="1080006" y="2224087"/>
                </a:lnTo>
                <a:lnTo>
                  <a:pt x="1077559" y="2224087"/>
                </a:lnTo>
                <a:lnTo>
                  <a:pt x="968483" y="2218385"/>
                </a:lnTo>
                <a:cubicBezTo>
                  <a:pt x="424501" y="2161185"/>
                  <a:pt x="0" y="1685517"/>
                  <a:pt x="0" y="1107194"/>
                </a:cubicBezTo>
                <a:cubicBezTo>
                  <a:pt x="0" y="567426"/>
                  <a:pt x="369787" y="117082"/>
                  <a:pt x="861370" y="1293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de-DE"/>
          </a:p>
        </p:txBody>
      </p:sp>
      <p:sp>
        <p:nvSpPr>
          <p:cNvPr id="19" name="Bildplatzhalter 18">
            <a:extLst>
              <a:ext uri="{FF2B5EF4-FFF2-40B4-BE49-F238E27FC236}">
                <a16:creationId xmlns:a16="http://schemas.microsoft.com/office/drawing/2014/main" id="{19214589-B4CF-C826-809B-BC7F60A66029}"/>
              </a:ext>
            </a:extLst>
          </p:cNvPr>
          <p:cNvSpPr>
            <a:spLocks noGrp="1"/>
          </p:cNvSpPr>
          <p:nvPr>
            <p:ph type="pic" sz="quarter" idx="12"/>
          </p:nvPr>
        </p:nvSpPr>
        <p:spPr bwMode="auto">
          <a:xfrm>
            <a:off x="1263996" y="2312042"/>
            <a:ext cx="2157564" cy="2233913"/>
          </a:xfrm>
          <a:custGeom>
            <a:avLst/>
            <a:gdLst>
              <a:gd name="connsiteX0" fmla="*/ 1078782 w 2157564"/>
              <a:gd name="connsiteY0" fmla="*/ 0 h 2233913"/>
              <a:gd name="connsiteX1" fmla="*/ 2157564 w 2157564"/>
              <a:gd name="connsiteY1" fmla="*/ 1116957 h 2233913"/>
              <a:gd name="connsiteX2" fmla="*/ 1189081 w 2157564"/>
              <a:gd name="connsiteY2" fmla="*/ 2228148 h 2233913"/>
              <a:gd name="connsiteX3" fmla="*/ 1078801 w 2157564"/>
              <a:gd name="connsiteY3" fmla="*/ 2233913 h 2233913"/>
              <a:gd name="connsiteX4" fmla="*/ 1078763 w 2157564"/>
              <a:gd name="connsiteY4" fmla="*/ 2233913 h 2233913"/>
              <a:gd name="connsiteX5" fmla="*/ 968483 w 2157564"/>
              <a:gd name="connsiteY5" fmla="*/ 2228148 h 2233913"/>
              <a:gd name="connsiteX6" fmla="*/ 0 w 2157564"/>
              <a:gd name="connsiteY6" fmla="*/ 1116957 h 2233913"/>
              <a:gd name="connsiteX7" fmla="*/ 1078782 w 2157564"/>
              <a:gd name="connsiteY7" fmla="*/ 0 h 223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564" h="2233913">
                <a:moveTo>
                  <a:pt x="1078782" y="0"/>
                </a:moveTo>
                <a:cubicBezTo>
                  <a:pt x="1674577" y="0"/>
                  <a:pt x="2157564" y="500079"/>
                  <a:pt x="2157564" y="1116957"/>
                </a:cubicBezTo>
                <a:cubicBezTo>
                  <a:pt x="2157564" y="1695280"/>
                  <a:pt x="1733064" y="2170948"/>
                  <a:pt x="1189081" y="2228148"/>
                </a:cubicBezTo>
                <a:lnTo>
                  <a:pt x="1078801" y="2233913"/>
                </a:lnTo>
                <a:lnTo>
                  <a:pt x="1078763" y="2233913"/>
                </a:lnTo>
                <a:lnTo>
                  <a:pt x="968483" y="2228148"/>
                </a:lnTo>
                <a:cubicBezTo>
                  <a:pt x="424500" y="2170948"/>
                  <a:pt x="0" y="1695280"/>
                  <a:pt x="0" y="1116957"/>
                </a:cubicBezTo>
                <a:cubicBezTo>
                  <a:pt x="0" y="500079"/>
                  <a:pt x="482987" y="0"/>
                  <a:pt x="1078782"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de-DE"/>
          </a:p>
        </p:txBody>
      </p:sp>
      <p:pic>
        <p:nvPicPr>
          <p:cNvPr id="11" name="Grafik 10" descr="Ein Bild, das Screenshot enthält.&#10;&#10;KI-generierte Inhalte können fehlerhaft sein.">
            <a:extLst>
              <a:ext uri="{FF2B5EF4-FFF2-40B4-BE49-F238E27FC236}">
                <a16:creationId xmlns:a16="http://schemas.microsoft.com/office/drawing/2014/main" id="{482BDEFC-A9E5-DBCD-CC9E-9D40E40E0F6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
            <a:ext cx="12192000" cy="6858001"/>
          </a:xfrm>
          <a:prstGeom prst="rect">
            <a:avLst/>
          </a:prstGeom>
        </p:spPr>
      </p:pic>
      <p:sp>
        <p:nvSpPr>
          <p:cNvPr id="2" name="Titel 1">
            <a:extLst>
              <a:ext uri="{FF2B5EF4-FFF2-40B4-BE49-F238E27FC236}">
                <a16:creationId xmlns:a16="http://schemas.microsoft.com/office/drawing/2014/main" id="{79010FDC-F3A4-1FD4-A7C8-D8921923555E}"/>
              </a:ext>
            </a:extLst>
          </p:cNvPr>
          <p:cNvSpPr>
            <a:spLocks noGrp="1"/>
          </p:cNvSpPr>
          <p:nvPr>
            <p:ph type="title"/>
          </p:nvPr>
        </p:nvSpPr>
        <p:spPr>
          <a:xfrm>
            <a:off x="816044" y="582422"/>
            <a:ext cx="10221383" cy="896938"/>
          </a:xfrm>
        </p:spPr>
        <p:txBody>
          <a:bodyPr/>
          <a:lstStyle>
            <a:lvl1pPr>
              <a:defRPr>
                <a:solidFill>
                  <a:srgbClr val="002060"/>
                </a:solidFill>
              </a:defRPr>
            </a:lvl1pPr>
          </a:lstStyle>
          <a:p>
            <a:r>
              <a:rPr lang="de-DE" dirty="0"/>
              <a:t>Mastertitelformat bearbeiten</a:t>
            </a:r>
          </a:p>
        </p:txBody>
      </p:sp>
      <p:sp>
        <p:nvSpPr>
          <p:cNvPr id="3" name="Fußzeilenplatzhalter 2">
            <a:extLst>
              <a:ext uri="{FF2B5EF4-FFF2-40B4-BE49-F238E27FC236}">
                <a16:creationId xmlns:a16="http://schemas.microsoft.com/office/drawing/2014/main" id="{8CC33A6E-29D3-E9F3-9682-471590BF85C3}"/>
              </a:ext>
            </a:extLst>
          </p:cNvPr>
          <p:cNvSpPr>
            <a:spLocks noGrp="1"/>
          </p:cNvSpPr>
          <p:nvPr>
            <p:ph type="ftr" sz="quarter" idx="10"/>
          </p:nvPr>
        </p:nvSpPr>
        <p:spPr>
          <a:xfrm>
            <a:off x="1621367" y="6492875"/>
            <a:ext cx="5930900" cy="431800"/>
          </a:xfrm>
        </p:spPr>
        <p:txBody>
          <a:bodyPr/>
          <a:lstStyle/>
          <a:p>
            <a:pPr>
              <a:defRPr/>
            </a:pPr>
            <a:r>
              <a:rPr lang="de-DE" altLang="de-DE"/>
              <a:t>Fußzeile über Folienmaster, Einfügen, Kopf- und Fußzeile ändern</a:t>
            </a:r>
            <a:endParaRPr lang="en-GB" altLang="de-DE"/>
          </a:p>
        </p:txBody>
      </p:sp>
      <p:sp>
        <p:nvSpPr>
          <p:cNvPr id="4" name="Foliennummernplatzhalter 3">
            <a:extLst>
              <a:ext uri="{FF2B5EF4-FFF2-40B4-BE49-F238E27FC236}">
                <a16:creationId xmlns:a16="http://schemas.microsoft.com/office/drawing/2014/main" id="{F28EAD4D-4FC3-144B-7124-0656C9C1B0A4}"/>
              </a:ext>
            </a:extLst>
          </p:cNvPr>
          <p:cNvSpPr>
            <a:spLocks noGrp="1"/>
          </p:cNvSpPr>
          <p:nvPr>
            <p:ph type="sldNum" sz="quarter" idx="11"/>
          </p:nvPr>
        </p:nvSpPr>
        <p:spPr>
          <a:xfrm>
            <a:off x="357718" y="6492875"/>
            <a:ext cx="1263649" cy="365125"/>
          </a:xfrm>
        </p:spPr>
        <p:txBody>
          <a:bodyPr/>
          <a:lstStyle/>
          <a:p>
            <a:pPr>
              <a:defRPr/>
            </a:pPr>
            <a:fld id="{5AC461C9-6715-43B9-83D1-79263FE031AF}" type="slidenum">
              <a:rPr lang="en-GB" altLang="de-DE" smtClean="0"/>
              <a:pPr>
                <a:defRPr/>
              </a:pPr>
              <a:t>‹Nr.›</a:t>
            </a:fld>
            <a:endParaRPr lang="en-GB" altLang="de-DE"/>
          </a:p>
        </p:txBody>
      </p:sp>
      <p:pic>
        <p:nvPicPr>
          <p:cNvPr id="30" name="Grafik 29" descr="Ein Bild, das Text, Grafikdesign, Grafiken, Schrift enthält.&#10;&#10;KI-generierte Inhalte können fehlerhaft sein.">
            <a:extLst>
              <a:ext uri="{FF2B5EF4-FFF2-40B4-BE49-F238E27FC236}">
                <a16:creationId xmlns:a16="http://schemas.microsoft.com/office/drawing/2014/main" id="{F54A647D-D685-95F5-B73E-3C2523E5EFBE}"/>
              </a:ext>
            </a:extLst>
          </p:cNvPr>
          <p:cNvPicPr>
            <a:picLocks noChangeAspect="1"/>
          </p:cNvPicPr>
          <p:nvPr userDrawn="1"/>
        </p:nvPicPr>
        <p:blipFill>
          <a:blip r:embed="rId3"/>
          <a:stretch>
            <a:fillRect/>
          </a:stretch>
        </p:blipFill>
        <p:spPr>
          <a:xfrm>
            <a:off x="11134725" y="433728"/>
            <a:ext cx="946024" cy="449749"/>
          </a:xfrm>
          <a:prstGeom prst="rect">
            <a:avLst/>
          </a:prstGeom>
        </p:spPr>
      </p:pic>
    </p:spTree>
    <p:extLst>
      <p:ext uri="{BB962C8B-B14F-4D97-AF65-F5344CB8AC3E}">
        <p14:creationId xmlns:p14="http://schemas.microsoft.com/office/powerpoint/2010/main" val="279864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andard Bundesbüro">
    <p:spTree>
      <p:nvGrpSpPr>
        <p:cNvPr id="1" name=""/>
        <p:cNvGrpSpPr/>
        <p:nvPr/>
      </p:nvGrpSpPr>
      <p:grpSpPr>
        <a:xfrm>
          <a:off x="0" y="0"/>
          <a:ext cx="0" cy="0"/>
          <a:chOff x="0" y="0"/>
          <a:chExt cx="0" cy="0"/>
        </a:xfrm>
      </p:grpSpPr>
      <p:pic>
        <p:nvPicPr>
          <p:cNvPr id="4" name="Grafik 3" descr="Ein Bild, das draußen, rot, Kunst enthält.&#10;&#10;KI-generierte Inhalte können fehlerhaft sein.">
            <a:extLst>
              <a:ext uri="{FF2B5EF4-FFF2-40B4-BE49-F238E27FC236}">
                <a16:creationId xmlns:a16="http://schemas.microsoft.com/office/drawing/2014/main" id="{480D6013-7A5C-5958-E4EE-14CB9906179F}"/>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11"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12" name="Rechteck 11"/>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10" name="Titel 1"/>
          <p:cNvSpPr>
            <a:spLocks noGrp="1"/>
          </p:cNvSpPr>
          <p:nvPr>
            <p:ph type="title"/>
          </p:nvPr>
        </p:nvSpPr>
        <p:spPr>
          <a:xfrm>
            <a:off x="1135592" y="604004"/>
            <a:ext cx="10221383" cy="896938"/>
          </a:xfrm>
        </p:spPr>
        <p:txBody>
          <a:bodyPr/>
          <a:lstStyle>
            <a:lvl1pPr>
              <a:defRPr sz="3200">
                <a:solidFill>
                  <a:schemeClr val="tx2"/>
                </a:solidFill>
              </a:defRPr>
            </a:lvl1pPr>
          </a:lstStyle>
          <a:p>
            <a:r>
              <a:rPr lang="de-DE" dirty="0"/>
              <a:t>Titelmasterformat durch Klicken bearbeiten</a:t>
            </a:r>
            <a:endParaRPr lang="en-GB" dirty="0"/>
          </a:p>
        </p:txBody>
      </p:sp>
      <p:sp>
        <p:nvSpPr>
          <p:cNvPr id="16" name="Textplatzhalter 10"/>
          <p:cNvSpPr>
            <a:spLocks noGrp="1"/>
          </p:cNvSpPr>
          <p:nvPr>
            <p:ph type="body" sz="quarter" idx="12"/>
          </p:nvPr>
        </p:nvSpPr>
        <p:spPr>
          <a:xfrm>
            <a:off x="1135063" y="1557338"/>
            <a:ext cx="6383337" cy="4781550"/>
          </a:xfrm>
        </p:spPr>
        <p:txBody>
          <a:bodyPr/>
          <a:lstStyle>
            <a:lvl1pPr marL="0" indent="15875">
              <a:defRPr sz="2000"/>
            </a:lvl1pPr>
          </a:lstStyle>
          <a:p>
            <a:pPr lvl="0"/>
            <a:endParaRPr lang="de-DE" dirty="0"/>
          </a:p>
        </p:txBody>
      </p:sp>
      <p:pic>
        <p:nvPicPr>
          <p:cNvPr id="5" name="Grafik 4" descr="Ein Bild, das Text, Grafikdesign, Grafiken, Schrift enthält.&#10;&#10;KI-generierte Inhalte können fehlerhaft sein.">
            <a:extLst>
              <a:ext uri="{FF2B5EF4-FFF2-40B4-BE49-F238E27FC236}">
                <a16:creationId xmlns:a16="http://schemas.microsoft.com/office/drawing/2014/main" id="{1A6E1B35-67A4-36C4-2741-133952ECE0C3}"/>
              </a:ext>
            </a:extLst>
          </p:cNvPr>
          <p:cNvPicPr>
            <a:picLocks noChangeAspect="1"/>
          </p:cNvPicPr>
          <p:nvPr userDrawn="1"/>
        </p:nvPicPr>
        <p:blipFill>
          <a:blip r:embed="rId3"/>
          <a:stretch>
            <a:fillRect/>
          </a:stretch>
        </p:blipFill>
        <p:spPr>
          <a:xfrm>
            <a:off x="10817350" y="433728"/>
            <a:ext cx="1301499" cy="618745"/>
          </a:xfrm>
          <a:prstGeom prst="rect">
            <a:avLst/>
          </a:prstGeom>
        </p:spPr>
      </p:pic>
    </p:spTree>
    <p:extLst>
      <p:ext uri="{BB962C8B-B14F-4D97-AF65-F5344CB8AC3E}">
        <p14:creationId xmlns:p14="http://schemas.microsoft.com/office/powerpoint/2010/main" val="292991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andard mit Logo">
    <p:spTree>
      <p:nvGrpSpPr>
        <p:cNvPr id="1" name=""/>
        <p:cNvGrpSpPr/>
        <p:nvPr/>
      </p:nvGrpSpPr>
      <p:grpSpPr>
        <a:xfrm>
          <a:off x="0" y="0"/>
          <a:ext cx="0" cy="0"/>
          <a:chOff x="0" y="0"/>
          <a:chExt cx="0" cy="0"/>
        </a:xfrm>
      </p:grpSpPr>
      <p:pic>
        <p:nvPicPr>
          <p:cNvPr id="20" name="Grafik 19" descr="Ein Bild, das Screenshot enthält.&#10;&#10;KI-generierte Inhalte können fehlerhaft sein.">
            <a:extLst>
              <a:ext uri="{FF2B5EF4-FFF2-40B4-BE49-F238E27FC236}">
                <a16:creationId xmlns:a16="http://schemas.microsoft.com/office/drawing/2014/main" id="{724EAC70-CA9F-1D8E-6755-3DDDB803334D}"/>
              </a:ext>
            </a:extLst>
          </p:cNvPr>
          <p:cNvPicPr>
            <a:picLocks noChangeAspect="1"/>
          </p:cNvPicPr>
          <p:nvPr userDrawn="1"/>
        </p:nvPicPr>
        <p:blipFill>
          <a:blip r:embed="rId2"/>
          <a:stretch>
            <a:fillRect/>
          </a:stretch>
        </p:blipFill>
        <p:spPr>
          <a:xfrm>
            <a:off x="-1" y="-1716"/>
            <a:ext cx="12188953" cy="6859716"/>
          </a:xfrm>
          <a:prstGeom prst="rect">
            <a:avLst/>
          </a:prstGeom>
        </p:spPr>
      </p:pic>
      <p:sp>
        <p:nvSpPr>
          <p:cNvPr id="18" name="Bildplatzhalter 17">
            <a:extLst>
              <a:ext uri="{FF2B5EF4-FFF2-40B4-BE49-F238E27FC236}">
                <a16:creationId xmlns:a16="http://schemas.microsoft.com/office/drawing/2014/main" id="{78EA929E-1F76-5A5F-5603-35C2CE440F72}"/>
              </a:ext>
            </a:extLst>
          </p:cNvPr>
          <p:cNvSpPr>
            <a:spLocks noGrp="1"/>
          </p:cNvSpPr>
          <p:nvPr>
            <p:ph type="pic" sz="quarter" idx="13"/>
          </p:nvPr>
        </p:nvSpPr>
        <p:spPr bwMode="auto">
          <a:xfrm>
            <a:off x="8911445" y="4509845"/>
            <a:ext cx="3280555" cy="2348154"/>
          </a:xfrm>
          <a:custGeom>
            <a:avLst/>
            <a:gdLst>
              <a:gd name="connsiteX0" fmla="*/ 1754176 w 3280555"/>
              <a:gd name="connsiteY0" fmla="*/ 251 h 2348154"/>
              <a:gd name="connsiteX1" fmla="*/ 3272685 w 3280555"/>
              <a:gd name="connsiteY1" fmla="*/ 564779 h 2348154"/>
              <a:gd name="connsiteX2" fmla="*/ 3280555 w 3280555"/>
              <a:gd name="connsiteY2" fmla="*/ 581956 h 2348154"/>
              <a:gd name="connsiteX3" fmla="*/ 3280555 w 3280555"/>
              <a:gd name="connsiteY3" fmla="*/ 1275462 h 2348154"/>
              <a:gd name="connsiteX4" fmla="*/ 3280555 w 3280555"/>
              <a:gd name="connsiteY4" fmla="*/ 2348154 h 2348154"/>
              <a:gd name="connsiteX5" fmla="*/ 89968 w 3280555"/>
              <a:gd name="connsiteY5" fmla="*/ 2348154 h 2348154"/>
              <a:gd name="connsiteX6" fmla="*/ 78227 w 3280555"/>
              <a:gd name="connsiteY6" fmla="*/ 2309598 h 2348154"/>
              <a:gd name="connsiteX7" fmla="*/ 69824 w 3280555"/>
              <a:gd name="connsiteY7" fmla="*/ 1098088 h 2348154"/>
              <a:gd name="connsiteX8" fmla="*/ 1516737 w 3280555"/>
              <a:gd name="connsiteY8" fmla="*/ 4279 h 2348154"/>
              <a:gd name="connsiteX9" fmla="*/ 1754176 w 3280555"/>
              <a:gd name="connsiteY9" fmla="*/ 251 h 234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0555" h="2348154">
                <a:moveTo>
                  <a:pt x="1754176" y="251"/>
                </a:moveTo>
                <a:cubicBezTo>
                  <a:pt x="2255966" y="5659"/>
                  <a:pt x="3008228" y="101500"/>
                  <a:pt x="3272685" y="564779"/>
                </a:cubicBezTo>
                <a:lnTo>
                  <a:pt x="3280555" y="581956"/>
                </a:lnTo>
                <a:lnTo>
                  <a:pt x="3280555" y="1275462"/>
                </a:lnTo>
                <a:lnTo>
                  <a:pt x="3280555" y="2348154"/>
                </a:lnTo>
                <a:lnTo>
                  <a:pt x="89968" y="2348154"/>
                </a:lnTo>
                <a:lnTo>
                  <a:pt x="78227" y="2309598"/>
                </a:lnTo>
                <a:cubicBezTo>
                  <a:pt x="-29109" y="1899047"/>
                  <a:pt x="-20241" y="1366114"/>
                  <a:pt x="69824" y="1098088"/>
                </a:cubicBezTo>
                <a:cubicBezTo>
                  <a:pt x="229940" y="621597"/>
                  <a:pt x="966914" y="29357"/>
                  <a:pt x="1516737" y="4279"/>
                </a:cubicBezTo>
                <a:cubicBezTo>
                  <a:pt x="1585465" y="1145"/>
                  <a:pt x="1665949" y="-701"/>
                  <a:pt x="1754176" y="25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de-DE"/>
          </a:p>
        </p:txBody>
      </p:sp>
      <p:sp>
        <p:nvSpPr>
          <p:cNvPr id="11"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12" name="Rechteck 11"/>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9" name="Titel 1"/>
          <p:cNvSpPr>
            <a:spLocks noGrp="1"/>
          </p:cNvSpPr>
          <p:nvPr>
            <p:ph type="title"/>
          </p:nvPr>
        </p:nvSpPr>
        <p:spPr>
          <a:xfrm>
            <a:off x="1135592" y="604004"/>
            <a:ext cx="10221383" cy="896938"/>
          </a:xfrm>
        </p:spPr>
        <p:txBody>
          <a:bodyPr/>
          <a:lstStyle>
            <a:lvl1pPr>
              <a:defRPr sz="3200">
                <a:solidFill>
                  <a:schemeClr val="tx2"/>
                </a:solidFill>
              </a:defRPr>
            </a:lvl1pPr>
          </a:lstStyle>
          <a:p>
            <a:r>
              <a:rPr lang="de-DE" dirty="0"/>
              <a:t>Titelmasterformat durch Klicken bearbeiten</a:t>
            </a:r>
            <a:endParaRPr lang="en-GB" dirty="0"/>
          </a:p>
        </p:txBody>
      </p:sp>
      <p:sp>
        <p:nvSpPr>
          <p:cNvPr id="10" name="Textplatzhalter 10"/>
          <p:cNvSpPr>
            <a:spLocks noGrp="1"/>
          </p:cNvSpPr>
          <p:nvPr>
            <p:ph type="body" sz="quarter" idx="12"/>
          </p:nvPr>
        </p:nvSpPr>
        <p:spPr>
          <a:xfrm>
            <a:off x="1135063" y="1557338"/>
            <a:ext cx="7395479" cy="4781550"/>
          </a:xfrm>
        </p:spPr>
        <p:txBody>
          <a:bodyPr/>
          <a:lstStyle>
            <a:lvl1pPr marL="0" indent="0">
              <a:defRPr sz="2000"/>
            </a:lvl1pPr>
          </a:lstStyle>
          <a:p>
            <a:pPr lvl="0"/>
            <a:endParaRPr lang="de-DE" dirty="0"/>
          </a:p>
        </p:txBody>
      </p:sp>
      <p:pic>
        <p:nvPicPr>
          <p:cNvPr id="7" name="Grafik 6" descr="Ein Bild, das Text, Grafikdesign, Grafiken, Schrift enthält.&#10;&#10;KI-generierte Inhalte können fehlerhaft sein.">
            <a:extLst>
              <a:ext uri="{FF2B5EF4-FFF2-40B4-BE49-F238E27FC236}">
                <a16:creationId xmlns:a16="http://schemas.microsoft.com/office/drawing/2014/main" id="{02138841-3335-060E-4987-90C4381E5376}"/>
              </a:ext>
            </a:extLst>
          </p:cNvPr>
          <p:cNvPicPr>
            <a:picLocks noChangeAspect="1"/>
          </p:cNvPicPr>
          <p:nvPr userDrawn="1"/>
        </p:nvPicPr>
        <p:blipFill>
          <a:blip r:embed="rId3"/>
          <a:stretch>
            <a:fillRect/>
          </a:stretch>
        </p:blipFill>
        <p:spPr>
          <a:xfrm>
            <a:off x="10817350" y="433728"/>
            <a:ext cx="1301499" cy="618745"/>
          </a:xfrm>
          <a:prstGeom prst="rect">
            <a:avLst/>
          </a:prstGeom>
        </p:spPr>
      </p:pic>
    </p:spTree>
    <p:extLst>
      <p:ext uri="{BB962C8B-B14F-4D97-AF65-F5344CB8AC3E}">
        <p14:creationId xmlns:p14="http://schemas.microsoft.com/office/powerpoint/2010/main" val="372156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tandard mit Logo">
    <p:spTree>
      <p:nvGrpSpPr>
        <p:cNvPr id="1" name=""/>
        <p:cNvGrpSpPr/>
        <p:nvPr/>
      </p:nvGrpSpPr>
      <p:grpSpPr>
        <a:xfrm>
          <a:off x="0" y="0"/>
          <a:ext cx="0" cy="0"/>
          <a:chOff x="0" y="0"/>
          <a:chExt cx="0" cy="0"/>
        </a:xfrm>
      </p:grpSpPr>
      <p:pic>
        <p:nvPicPr>
          <p:cNvPr id="6" name="Grafik 5" descr="Ein Bild, das Screenshot enthält.&#10;&#10;KI-generierte Inhalte können fehlerhaft sein.">
            <a:extLst>
              <a:ext uri="{FF2B5EF4-FFF2-40B4-BE49-F238E27FC236}">
                <a16:creationId xmlns:a16="http://schemas.microsoft.com/office/drawing/2014/main" id="{841CC240-02C8-B538-7CA2-E06093923527}"/>
              </a:ext>
            </a:extLst>
          </p:cNvPr>
          <p:cNvPicPr>
            <a:picLocks noChangeAspect="1"/>
          </p:cNvPicPr>
          <p:nvPr userDrawn="1"/>
        </p:nvPicPr>
        <p:blipFill>
          <a:blip r:embed="rId2"/>
          <a:stretch>
            <a:fillRect/>
          </a:stretch>
        </p:blipFill>
        <p:spPr>
          <a:xfrm>
            <a:off x="-1" y="-1716"/>
            <a:ext cx="12188953" cy="6859716"/>
          </a:xfrm>
          <a:prstGeom prst="rect">
            <a:avLst/>
          </a:prstGeom>
        </p:spPr>
      </p:pic>
      <p:sp>
        <p:nvSpPr>
          <p:cNvPr id="11" name="Fußzeilenplatzhalter 4"/>
          <p:cNvSpPr>
            <a:spLocks noGrp="1"/>
          </p:cNvSpPr>
          <p:nvPr>
            <p:ph type="ftr" sz="quarter" idx="10"/>
          </p:nvPr>
        </p:nvSpPr>
        <p:spPr>
          <a:xfrm>
            <a:off x="607803" y="6477810"/>
            <a:ext cx="5930900" cy="431800"/>
          </a:xfrm>
        </p:spPr>
        <p:txBody>
          <a:bodyPr/>
          <a:lstStyle>
            <a:lvl1pPr>
              <a:defRPr/>
            </a:lvl1pPr>
          </a:lstStyle>
          <a:p>
            <a:pPr>
              <a:defRPr/>
            </a:pPr>
            <a:r>
              <a:rPr lang="de-DE" altLang="de-DE"/>
              <a:t>Fußzeile über Folienmaster, Einfügen, Kopf- und Fußzeile ändern</a:t>
            </a:r>
            <a:endParaRPr lang="en-GB" altLang="de-DE" dirty="0"/>
          </a:p>
        </p:txBody>
      </p:sp>
      <p:sp>
        <p:nvSpPr>
          <p:cNvPr id="12" name="Rechteck 11"/>
          <p:cNvSpPr/>
          <p:nvPr userDrawn="1"/>
        </p:nvSpPr>
        <p:spPr>
          <a:xfrm>
            <a:off x="39170" y="6424331"/>
            <a:ext cx="484813" cy="276999"/>
          </a:xfrm>
          <a:prstGeom prst="rect">
            <a:avLst/>
          </a:prstGeom>
        </p:spPr>
        <p:txBody>
          <a:bodyPr wrap="none">
            <a:spAutoFit/>
          </a:bodyPr>
          <a:lstStyle/>
          <a:p>
            <a:fld id="{DE91F9D1-AC24-48A6-9AF4-4E11879D01C7}" type="slidenum">
              <a:rPr lang="en-GB" altLang="de-DE" sz="1200" smtClean="0">
                <a:solidFill>
                  <a:schemeClr val="bg1"/>
                </a:solidFill>
                <a:latin typeface="+mn-lt"/>
                <a:cs typeface="Calibri" panose="020F0502020204030204" pitchFamily="34" charset="0"/>
              </a:rPr>
              <a:pPr/>
              <a:t>‹Nr.›</a:t>
            </a:fld>
            <a:endParaRPr lang="de-DE" sz="1200" dirty="0">
              <a:solidFill>
                <a:schemeClr val="bg1"/>
              </a:solidFill>
              <a:latin typeface="+mn-lt"/>
              <a:cs typeface="Calibri" panose="020F0502020204030204" pitchFamily="34" charset="0"/>
            </a:endParaRPr>
          </a:p>
        </p:txBody>
      </p:sp>
      <p:sp>
        <p:nvSpPr>
          <p:cNvPr id="9" name="Titel 1"/>
          <p:cNvSpPr>
            <a:spLocks noGrp="1"/>
          </p:cNvSpPr>
          <p:nvPr>
            <p:ph type="title"/>
          </p:nvPr>
        </p:nvSpPr>
        <p:spPr>
          <a:xfrm>
            <a:off x="1135592" y="604004"/>
            <a:ext cx="10221383" cy="896938"/>
          </a:xfrm>
        </p:spPr>
        <p:txBody>
          <a:bodyPr/>
          <a:lstStyle>
            <a:lvl1pPr>
              <a:defRPr sz="3200">
                <a:solidFill>
                  <a:schemeClr val="tx2"/>
                </a:solidFill>
              </a:defRPr>
            </a:lvl1pPr>
          </a:lstStyle>
          <a:p>
            <a:r>
              <a:rPr lang="de-DE" dirty="0"/>
              <a:t>Titelmasterformat durch Klicken bearbeiten</a:t>
            </a:r>
            <a:endParaRPr lang="en-GB" dirty="0"/>
          </a:p>
        </p:txBody>
      </p:sp>
      <p:sp>
        <p:nvSpPr>
          <p:cNvPr id="10" name="Textplatzhalter 10"/>
          <p:cNvSpPr>
            <a:spLocks noGrp="1"/>
          </p:cNvSpPr>
          <p:nvPr>
            <p:ph type="body" sz="quarter" idx="12"/>
          </p:nvPr>
        </p:nvSpPr>
        <p:spPr>
          <a:xfrm>
            <a:off x="1135063" y="1557338"/>
            <a:ext cx="8804804" cy="4781550"/>
          </a:xfrm>
        </p:spPr>
        <p:txBody>
          <a:bodyPr/>
          <a:lstStyle>
            <a:lvl1pPr marL="0" indent="15875">
              <a:defRPr sz="2000"/>
            </a:lvl1pPr>
          </a:lstStyle>
          <a:p>
            <a:pPr lvl="0"/>
            <a:endParaRPr lang="de-DE" dirty="0"/>
          </a:p>
        </p:txBody>
      </p:sp>
      <p:pic>
        <p:nvPicPr>
          <p:cNvPr id="7" name="Grafik 6" descr="Ein Bild, das Text, Grafikdesign, Grafiken, Schrift enthält.&#10;&#10;KI-generierte Inhalte können fehlerhaft sein.">
            <a:extLst>
              <a:ext uri="{FF2B5EF4-FFF2-40B4-BE49-F238E27FC236}">
                <a16:creationId xmlns:a16="http://schemas.microsoft.com/office/drawing/2014/main" id="{18960C9B-38C8-62D6-0BCF-02A6F40BB104}"/>
              </a:ext>
            </a:extLst>
          </p:cNvPr>
          <p:cNvPicPr>
            <a:picLocks noChangeAspect="1"/>
          </p:cNvPicPr>
          <p:nvPr userDrawn="1"/>
        </p:nvPicPr>
        <p:blipFill>
          <a:blip r:embed="rId3"/>
          <a:stretch>
            <a:fillRect/>
          </a:stretch>
        </p:blipFill>
        <p:spPr>
          <a:xfrm>
            <a:off x="10817350" y="433728"/>
            <a:ext cx="1301499" cy="618745"/>
          </a:xfrm>
          <a:prstGeom prst="rect">
            <a:avLst/>
          </a:prstGeom>
        </p:spPr>
      </p:pic>
    </p:spTree>
    <p:extLst>
      <p:ext uri="{BB962C8B-B14F-4D97-AF65-F5344CB8AC3E}">
        <p14:creationId xmlns:p14="http://schemas.microsoft.com/office/powerpoint/2010/main" val="192459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1742018" y="603250"/>
            <a:ext cx="1022138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Mastertitelformat bearbeiten</a:t>
            </a:r>
            <a:endParaRPr lang="en-GB" altLang="de-DE"/>
          </a:p>
        </p:txBody>
      </p:sp>
      <p:sp>
        <p:nvSpPr>
          <p:cNvPr id="1027" name="Textplatzhalter 2"/>
          <p:cNvSpPr>
            <a:spLocks noGrp="1"/>
          </p:cNvSpPr>
          <p:nvPr>
            <p:ph type="body" idx="1"/>
          </p:nvPr>
        </p:nvSpPr>
        <p:spPr bwMode="auto">
          <a:xfrm>
            <a:off x="1742018" y="1790701"/>
            <a:ext cx="1022138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endParaRPr lang="en-GB" altLang="de-DE" dirty="0"/>
          </a:p>
        </p:txBody>
      </p:sp>
      <p:sp>
        <p:nvSpPr>
          <p:cNvPr id="5" name="Fußzeilenplatzhalter 4"/>
          <p:cNvSpPr>
            <a:spLocks noGrp="1"/>
          </p:cNvSpPr>
          <p:nvPr>
            <p:ph type="ftr" sz="quarter" idx="3"/>
          </p:nvPr>
        </p:nvSpPr>
        <p:spPr>
          <a:xfrm>
            <a:off x="3242734" y="6289675"/>
            <a:ext cx="5930900" cy="431800"/>
          </a:xfrm>
          <a:prstGeom prst="rect">
            <a:avLst/>
          </a:prstGeom>
        </p:spPr>
        <p:txBody>
          <a:bodyPr vert="horz" wrap="square" lIns="0" tIns="0" rIns="0" bIns="0" numCol="1" anchor="t" anchorCtr="0" compatLnSpc="1">
            <a:prstTxWarp prst="textNoShape">
              <a:avLst/>
            </a:prstTxWarp>
          </a:bodyPr>
          <a:lstStyle>
            <a:lvl1pPr>
              <a:defRPr sz="1200">
                <a:solidFill>
                  <a:schemeClr val="bg1"/>
                </a:solidFill>
                <a:latin typeface="Rockwell" charset="0"/>
                <a:ea typeface="ＭＳ Ｐゴシック" charset="-128"/>
              </a:defRPr>
            </a:lvl1pPr>
          </a:lstStyle>
          <a:p>
            <a:pPr>
              <a:defRPr/>
            </a:pPr>
            <a:r>
              <a:rPr lang="de-DE" altLang="de-DE"/>
              <a:t>Fußzeile über Folienmaster, Einfügen, Kopf- und Fußzeile ändern</a:t>
            </a:r>
            <a:endParaRPr lang="en-GB" altLang="de-DE"/>
          </a:p>
        </p:txBody>
      </p:sp>
      <p:sp>
        <p:nvSpPr>
          <p:cNvPr id="6" name="Foliennummernplatzhalter 5"/>
          <p:cNvSpPr>
            <a:spLocks noGrp="1"/>
          </p:cNvSpPr>
          <p:nvPr>
            <p:ph type="sldNum" sz="quarter" idx="4"/>
          </p:nvPr>
        </p:nvSpPr>
        <p:spPr>
          <a:xfrm>
            <a:off x="1742018" y="6289676"/>
            <a:ext cx="1263649" cy="365125"/>
          </a:xfrm>
          <a:prstGeom prst="rect">
            <a:avLst/>
          </a:prstGeom>
        </p:spPr>
        <p:txBody>
          <a:bodyPr vert="horz" wrap="square" lIns="0" tIns="0" rIns="0" bIns="0" numCol="1" anchor="t" anchorCtr="0" compatLnSpc="1">
            <a:prstTxWarp prst="textNoShape">
              <a:avLst/>
            </a:prstTxWarp>
          </a:bodyPr>
          <a:lstStyle>
            <a:lvl1pPr>
              <a:defRPr sz="1200">
                <a:solidFill>
                  <a:srgbClr val="898989"/>
                </a:solidFill>
                <a:latin typeface="Rockwell" charset="0"/>
                <a:ea typeface="ＭＳ Ｐゴシック" charset="-128"/>
              </a:defRPr>
            </a:lvl1pPr>
          </a:lstStyle>
          <a:p>
            <a:pPr>
              <a:defRPr/>
            </a:pPr>
            <a:fld id="{5AC461C9-6715-43B9-83D1-79263FE031AF}" type="slidenum">
              <a:rPr lang="en-GB" altLang="de-DE"/>
              <a:pPr>
                <a:defRPr/>
              </a:pPr>
              <a:t>‹Nr.›</a:t>
            </a:fld>
            <a:endParaRPr lang="en-GB" altLang="de-DE"/>
          </a:p>
        </p:txBody>
      </p:sp>
    </p:spTree>
  </p:cSld>
  <p:clrMap bg1="lt1" tx1="dk1" bg2="lt2" tx2="dk2" accent1="accent1" accent2="accent2" accent3="accent3" accent4="accent4" accent5="accent5" accent6="accent6" hlink="hlink" folHlink="folHlink"/>
  <p:sldLayoutIdLst>
    <p:sldLayoutId id="2147483703" r:id="rId1"/>
    <p:sldLayoutId id="2147483708" r:id="rId2"/>
    <p:sldLayoutId id="2147483704" r:id="rId3"/>
    <p:sldLayoutId id="2147483672" r:id="rId4"/>
    <p:sldLayoutId id="2147483706" r:id="rId5"/>
    <p:sldLayoutId id="2147483707" r:id="rId6"/>
    <p:sldLayoutId id="2147483696" r:id="rId7"/>
    <p:sldLayoutId id="2147483697" r:id="rId8"/>
    <p:sldLayoutId id="2147483698" r:id="rId9"/>
    <p:sldLayoutId id="2147483701" r:id="rId10"/>
    <p:sldLayoutId id="2147483684" r:id="rId11"/>
    <p:sldLayoutId id="2147483694" r:id="rId12"/>
    <p:sldLayoutId id="2147483671" r:id="rId13"/>
    <p:sldLayoutId id="2147483685" r:id="rId14"/>
    <p:sldLayoutId id="2147483688" r:id="rId15"/>
    <p:sldLayoutId id="2147483690" r:id="rId16"/>
    <p:sldLayoutId id="2147483691" r:id="rId17"/>
    <p:sldLayoutId id="2147483678" r:id="rId18"/>
    <p:sldLayoutId id="2147483679" r:id="rId19"/>
  </p:sldLayoutIdLst>
  <p:hf hdr="0" dt="0"/>
  <p:txStyles>
    <p:titleStyle>
      <a:lvl1pPr algn="l" defTabSz="457200" rtl="0" eaLnBrk="1" fontAlgn="base" hangingPunct="1">
        <a:spcBef>
          <a:spcPct val="0"/>
        </a:spcBef>
        <a:spcAft>
          <a:spcPct val="0"/>
        </a:spcAft>
        <a:defRPr sz="3600" b="1" kern="1200">
          <a:solidFill>
            <a:schemeClr val="accent1"/>
          </a:solidFill>
          <a:latin typeface="Rockwell"/>
          <a:ea typeface="ＭＳ Ｐゴシック" charset="-128"/>
          <a:cs typeface="Rockwell"/>
        </a:defRPr>
      </a:lvl1pPr>
      <a:lvl2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2pPr>
      <a:lvl3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3pPr>
      <a:lvl4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4pPr>
      <a:lvl5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5pPr>
      <a:lvl6pPr marL="457200" algn="l" defTabSz="457200" rtl="0" eaLnBrk="1" fontAlgn="base" hangingPunct="1">
        <a:spcBef>
          <a:spcPct val="0"/>
        </a:spcBef>
        <a:spcAft>
          <a:spcPct val="0"/>
        </a:spcAft>
        <a:defRPr sz="3600">
          <a:solidFill>
            <a:schemeClr val="accent1"/>
          </a:solidFill>
          <a:latin typeface="Rockwell" charset="0"/>
          <a:ea typeface="ＭＳ Ｐゴシック" charset="-128"/>
        </a:defRPr>
      </a:lvl6pPr>
      <a:lvl7pPr marL="914400" algn="l" defTabSz="457200" rtl="0" eaLnBrk="1" fontAlgn="base" hangingPunct="1">
        <a:spcBef>
          <a:spcPct val="0"/>
        </a:spcBef>
        <a:spcAft>
          <a:spcPct val="0"/>
        </a:spcAft>
        <a:defRPr sz="3600">
          <a:solidFill>
            <a:schemeClr val="accent1"/>
          </a:solidFill>
          <a:latin typeface="Rockwell" charset="0"/>
          <a:ea typeface="ＭＳ Ｐゴシック" charset="-128"/>
        </a:defRPr>
      </a:lvl7pPr>
      <a:lvl8pPr marL="1371600" algn="l" defTabSz="457200" rtl="0" eaLnBrk="1" fontAlgn="base" hangingPunct="1">
        <a:spcBef>
          <a:spcPct val="0"/>
        </a:spcBef>
        <a:spcAft>
          <a:spcPct val="0"/>
        </a:spcAft>
        <a:defRPr sz="3600">
          <a:solidFill>
            <a:schemeClr val="accent1"/>
          </a:solidFill>
          <a:latin typeface="Rockwell" charset="0"/>
          <a:ea typeface="ＭＳ Ｐゴシック" charset="-128"/>
        </a:defRPr>
      </a:lvl8pPr>
      <a:lvl9pPr marL="1828800" algn="l" defTabSz="457200" rtl="0" eaLnBrk="1" fontAlgn="base" hangingPunct="1">
        <a:spcBef>
          <a:spcPct val="0"/>
        </a:spcBef>
        <a:spcAft>
          <a:spcPct val="0"/>
        </a:spcAft>
        <a:defRPr sz="3600">
          <a:solidFill>
            <a:schemeClr val="accent1"/>
          </a:solidFill>
          <a:latin typeface="Rockwell" charset="0"/>
          <a:ea typeface="ＭＳ Ｐゴシック" charset="-128"/>
        </a:defRPr>
      </a:lvl9pPr>
    </p:titleStyle>
    <p:bodyStyle>
      <a:lvl1pPr marL="342900" indent="-342900" algn="l" defTabSz="457200" rtl="0" eaLnBrk="1" fontAlgn="base" hangingPunct="1">
        <a:spcBef>
          <a:spcPct val="20000"/>
        </a:spcBef>
        <a:spcAft>
          <a:spcPct val="0"/>
        </a:spcAft>
        <a:buFont typeface="Arial" pitchFamily="34" charset="0"/>
        <a:defRPr sz="3600" kern="1200">
          <a:solidFill>
            <a:schemeClr val="tx2"/>
          </a:solidFill>
          <a:latin typeface="Rockwell" panose="02060603020205020403" pitchFamily="18" charset="0"/>
          <a:ea typeface="ＭＳ Ｐゴシック" charset="-128"/>
          <a:cs typeface="Rockwell" panose="02060603020205020403" pitchFamily="18" charset="0"/>
        </a:defRPr>
      </a:lvl1pPr>
      <a:lvl2pPr indent="-285750" algn="l" defTabSz="457200" rtl="0" eaLnBrk="1" fontAlgn="base" hangingPunct="1">
        <a:spcBef>
          <a:spcPct val="20000"/>
        </a:spcBef>
        <a:spcAft>
          <a:spcPct val="0"/>
        </a:spcAft>
        <a:buClr>
          <a:schemeClr val="accent1"/>
        </a:buClr>
        <a:buFont typeface="Arial" pitchFamily="34" charset="0"/>
        <a:defRPr sz="2800" kern="1200">
          <a:solidFill>
            <a:schemeClr val="tx1"/>
          </a:solidFill>
          <a:latin typeface="Calibri"/>
          <a:ea typeface="ＭＳ Ｐゴシック" charset="-128"/>
          <a:cs typeface="Calibri"/>
        </a:defRPr>
      </a:lvl2pPr>
      <a:lvl3pPr marL="266700" indent="-266700" algn="l" defTabSz="457200" rtl="0" eaLnBrk="1" fontAlgn="base" hangingPunct="1">
        <a:spcBef>
          <a:spcPct val="20000"/>
        </a:spcBef>
        <a:spcAft>
          <a:spcPct val="0"/>
        </a:spcAft>
        <a:buClr>
          <a:schemeClr val="accent1"/>
        </a:buClr>
        <a:buFont typeface="Arial" pitchFamily="34" charset="0"/>
        <a:buChar char="•"/>
        <a:defRPr sz="2400" kern="1200">
          <a:solidFill>
            <a:schemeClr val="tx1"/>
          </a:solidFill>
          <a:latin typeface="Calibri"/>
          <a:ea typeface="ＭＳ Ｐゴシック" charset="-128"/>
          <a:cs typeface="Calibri"/>
        </a:defRPr>
      </a:lvl3pPr>
      <a:lvl4pPr marL="628650" indent="-361950" algn="l" defTabSz="457200" rtl="0" eaLnBrk="1" fontAlgn="base" hangingPunct="1">
        <a:spcBef>
          <a:spcPct val="20000"/>
        </a:spcBef>
        <a:spcAft>
          <a:spcPct val="0"/>
        </a:spcAft>
        <a:buClr>
          <a:schemeClr val="tx2"/>
        </a:buClr>
        <a:buFont typeface="Arial" pitchFamily="34" charset="0"/>
        <a:buChar char="•"/>
        <a:defRPr sz="2400" kern="1200">
          <a:solidFill>
            <a:schemeClr val="tx1"/>
          </a:solidFill>
          <a:latin typeface="Calibri"/>
          <a:ea typeface="ＭＳ Ｐゴシック" charset="-128"/>
          <a:cs typeface="Calibri"/>
        </a:defRPr>
      </a:lvl4pPr>
      <a:lvl5pPr marL="895350" indent="-266700" algn="l" defTabSz="457200" rtl="0" eaLnBrk="1" fontAlgn="base" hangingPunct="1">
        <a:spcBef>
          <a:spcPct val="20000"/>
        </a:spcBef>
        <a:spcAft>
          <a:spcPct val="0"/>
        </a:spcAft>
        <a:buClr>
          <a:srgbClr val="78726C"/>
        </a:buClr>
        <a:buFont typeface="Arial" pitchFamily="34" charset="0"/>
        <a:buChar char="•"/>
        <a:defRPr kern="1200">
          <a:solidFill>
            <a:schemeClr val="tx1"/>
          </a:solidFill>
          <a:latin typeface="Calibri"/>
          <a:ea typeface="ＭＳ Ｐゴシック" charset="-128"/>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tif"/><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Kunst enthält.&#10;&#10;KI-generierte Inhalte können fehlerhaft sein.">
            <a:extLst>
              <a:ext uri="{FF2B5EF4-FFF2-40B4-BE49-F238E27FC236}">
                <a16:creationId xmlns:a16="http://schemas.microsoft.com/office/drawing/2014/main" id="{260AE7AE-4695-4097-A4D4-5F5A2AEC24B5}"/>
              </a:ext>
            </a:extLst>
          </p:cNvPr>
          <p:cNvPicPr>
            <a:picLocks noChangeAspect="1"/>
          </p:cNvPicPr>
          <p:nvPr/>
        </p:nvPicPr>
        <p:blipFill>
          <a:blip r:embed="rId2"/>
          <a:stretch>
            <a:fillRect/>
          </a:stretch>
        </p:blipFill>
        <p:spPr>
          <a:xfrm>
            <a:off x="0" y="0"/>
            <a:ext cx="12197029" cy="6858001"/>
          </a:xfrm>
          <a:prstGeom prst="rect">
            <a:avLst/>
          </a:prstGeom>
        </p:spPr>
      </p:pic>
      <p:pic>
        <p:nvPicPr>
          <p:cNvPr id="4" name="Grafik 3" descr="Ein Bild, das Grafiken, Kunst, Darstellung enthält.&#10;&#10;KI-generierte Inhalte können fehlerhaft sein.">
            <a:extLst>
              <a:ext uri="{FF2B5EF4-FFF2-40B4-BE49-F238E27FC236}">
                <a16:creationId xmlns:a16="http://schemas.microsoft.com/office/drawing/2014/main" id="{9C2E7B4A-B963-3145-A2C9-20F9D6EAE5EE}"/>
              </a:ext>
            </a:extLst>
          </p:cNvPr>
          <p:cNvPicPr>
            <a:picLocks noChangeAspect="1"/>
          </p:cNvPicPr>
          <p:nvPr/>
        </p:nvPicPr>
        <p:blipFill>
          <a:blip r:embed="rId3"/>
          <a:stretch>
            <a:fillRect/>
          </a:stretch>
        </p:blipFill>
        <p:spPr>
          <a:xfrm>
            <a:off x="0" y="0"/>
            <a:ext cx="12192000" cy="6858000"/>
          </a:xfrm>
          <a:prstGeom prst="rect">
            <a:avLst/>
          </a:prstGeom>
        </p:spPr>
      </p:pic>
      <p:pic>
        <p:nvPicPr>
          <p:cNvPr id="8" name="Grafik 7" descr="Ein Bild, das Text, Grafikdesign, Grafiken, Schrift enthält.&#10;&#10;KI-generierte Inhalte können fehlerhaft sein.">
            <a:extLst>
              <a:ext uri="{FF2B5EF4-FFF2-40B4-BE49-F238E27FC236}">
                <a16:creationId xmlns:a16="http://schemas.microsoft.com/office/drawing/2014/main" id="{BD4D6B35-1316-946D-F1C8-E19D8B553805}"/>
              </a:ext>
            </a:extLst>
          </p:cNvPr>
          <p:cNvPicPr>
            <a:picLocks noChangeAspect="1"/>
          </p:cNvPicPr>
          <p:nvPr/>
        </p:nvPicPr>
        <p:blipFill>
          <a:blip r:embed="rId4"/>
          <a:stretch>
            <a:fillRect/>
          </a:stretch>
        </p:blipFill>
        <p:spPr>
          <a:xfrm>
            <a:off x="10972800" y="6247452"/>
            <a:ext cx="1135295" cy="539730"/>
          </a:xfrm>
          <a:prstGeom prst="rect">
            <a:avLst/>
          </a:prstGeom>
        </p:spPr>
      </p:pic>
      <p:sp>
        <p:nvSpPr>
          <p:cNvPr id="5" name="Titel 1">
            <a:extLst>
              <a:ext uri="{FF2B5EF4-FFF2-40B4-BE49-F238E27FC236}">
                <a16:creationId xmlns:a16="http://schemas.microsoft.com/office/drawing/2014/main" id="{8AAAF0CE-B7FF-CD23-E81B-13CAD52EB3CB}"/>
              </a:ext>
            </a:extLst>
          </p:cNvPr>
          <p:cNvSpPr txBox="1">
            <a:spLocks/>
          </p:cNvSpPr>
          <p:nvPr/>
        </p:nvSpPr>
        <p:spPr bwMode="auto">
          <a:xfrm>
            <a:off x="985308" y="2532062"/>
            <a:ext cx="1022138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accent1"/>
                </a:solidFill>
                <a:latin typeface="Rockwell"/>
                <a:ea typeface="ＭＳ Ｐゴシック" charset="-128"/>
                <a:cs typeface="Rockwell"/>
              </a:defRPr>
            </a:lvl1pPr>
            <a:lvl2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2pPr>
            <a:lvl3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3pPr>
            <a:lvl4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4pPr>
            <a:lvl5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5pPr>
            <a:lvl6pPr marL="457200" algn="l" defTabSz="457200" rtl="0" eaLnBrk="1" fontAlgn="base" hangingPunct="1">
              <a:spcBef>
                <a:spcPct val="0"/>
              </a:spcBef>
              <a:spcAft>
                <a:spcPct val="0"/>
              </a:spcAft>
              <a:defRPr sz="3600">
                <a:solidFill>
                  <a:schemeClr val="accent1"/>
                </a:solidFill>
                <a:latin typeface="Rockwell" charset="0"/>
                <a:ea typeface="ＭＳ Ｐゴシック" charset="-128"/>
              </a:defRPr>
            </a:lvl6pPr>
            <a:lvl7pPr marL="914400" algn="l" defTabSz="457200" rtl="0" eaLnBrk="1" fontAlgn="base" hangingPunct="1">
              <a:spcBef>
                <a:spcPct val="0"/>
              </a:spcBef>
              <a:spcAft>
                <a:spcPct val="0"/>
              </a:spcAft>
              <a:defRPr sz="3600">
                <a:solidFill>
                  <a:schemeClr val="accent1"/>
                </a:solidFill>
                <a:latin typeface="Rockwell" charset="0"/>
                <a:ea typeface="ＭＳ Ｐゴシック" charset="-128"/>
              </a:defRPr>
            </a:lvl7pPr>
            <a:lvl8pPr marL="1371600" algn="l" defTabSz="457200" rtl="0" eaLnBrk="1" fontAlgn="base" hangingPunct="1">
              <a:spcBef>
                <a:spcPct val="0"/>
              </a:spcBef>
              <a:spcAft>
                <a:spcPct val="0"/>
              </a:spcAft>
              <a:defRPr sz="3600">
                <a:solidFill>
                  <a:schemeClr val="accent1"/>
                </a:solidFill>
                <a:latin typeface="Rockwell" charset="0"/>
                <a:ea typeface="ＭＳ Ｐゴシック" charset="-128"/>
              </a:defRPr>
            </a:lvl8pPr>
            <a:lvl9pPr marL="1828800" algn="l" defTabSz="457200" rtl="0" eaLnBrk="1" fontAlgn="base" hangingPunct="1">
              <a:spcBef>
                <a:spcPct val="0"/>
              </a:spcBef>
              <a:spcAft>
                <a:spcPct val="0"/>
              </a:spcAft>
              <a:defRPr sz="3600">
                <a:solidFill>
                  <a:schemeClr val="accent1"/>
                </a:solidFill>
                <a:latin typeface="Rockwell" charset="0"/>
                <a:ea typeface="ＭＳ Ｐゴシック" charset="-128"/>
              </a:defRPr>
            </a:lvl9pPr>
          </a:lstStyle>
          <a:p>
            <a:pPr algn="ctr"/>
            <a:r>
              <a:rPr lang="de-DE" sz="4000" dirty="0">
                <a:solidFill>
                  <a:schemeClr val="bg1"/>
                </a:solidFill>
                <a:latin typeface="Rockwell" panose="02060603020205020403" pitchFamily="18" charset="0"/>
              </a:rPr>
              <a:t>Präsentationstitel</a:t>
            </a:r>
            <a:br>
              <a:rPr lang="de-DE" sz="4000" dirty="0">
                <a:solidFill>
                  <a:schemeClr val="bg1"/>
                </a:solidFill>
                <a:latin typeface="The Serif-" panose="02000503050000020004" pitchFamily="2" charset="0"/>
              </a:rPr>
            </a:br>
            <a:r>
              <a:rPr lang="de-DE" dirty="0">
                <a:latin typeface="The Serif-" panose="02000503050000020004" pitchFamily="2" charset="0"/>
              </a:rPr>
              <a:t>Bild kann getauscht werden (vorderes Bild in den Hintergrund rücken und dann das Bild ändern)</a:t>
            </a:r>
            <a:endParaRPr lang="de-DE" sz="3200" dirty="0">
              <a:latin typeface="The Serif-" panose="02000503050000020004" pitchFamily="2" charset="0"/>
            </a:endParaRPr>
          </a:p>
        </p:txBody>
      </p:sp>
    </p:spTree>
    <p:extLst>
      <p:ext uri="{BB962C8B-B14F-4D97-AF65-F5344CB8AC3E}">
        <p14:creationId xmlns:p14="http://schemas.microsoft.com/office/powerpoint/2010/main" val="2151813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95BA183-5336-4A63-65F1-191F0D9C4AF2}"/>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6" name="Titel 5">
            <a:extLst>
              <a:ext uri="{FF2B5EF4-FFF2-40B4-BE49-F238E27FC236}">
                <a16:creationId xmlns:a16="http://schemas.microsoft.com/office/drawing/2014/main" id="{095724D1-8BF2-F8B4-8BA6-0BEE199C6B78}"/>
              </a:ext>
            </a:extLst>
          </p:cNvPr>
          <p:cNvSpPr>
            <a:spLocks noGrp="1"/>
          </p:cNvSpPr>
          <p:nvPr>
            <p:ph type="title"/>
          </p:nvPr>
        </p:nvSpPr>
        <p:spPr/>
        <p:txBody>
          <a:bodyPr/>
          <a:lstStyle/>
          <a:p>
            <a:r>
              <a:rPr lang="de-DE" dirty="0"/>
              <a:t>Überschrift</a:t>
            </a:r>
          </a:p>
        </p:txBody>
      </p:sp>
      <p:sp>
        <p:nvSpPr>
          <p:cNvPr id="7" name="Textplatzhalter 6">
            <a:extLst>
              <a:ext uri="{FF2B5EF4-FFF2-40B4-BE49-F238E27FC236}">
                <a16:creationId xmlns:a16="http://schemas.microsoft.com/office/drawing/2014/main" id="{349743AC-27F4-55C7-EE7B-F07B9A50C051}"/>
              </a:ext>
            </a:extLst>
          </p:cNvPr>
          <p:cNvSpPr>
            <a:spLocks noGrp="1"/>
          </p:cNvSpPr>
          <p:nvPr>
            <p:ph type="body" sz="quarter" idx="12"/>
          </p:nvPr>
        </p:nvSpPr>
        <p:spPr/>
        <p:txBody>
          <a:bodyPr/>
          <a:lstStyle/>
          <a:p>
            <a:pPr marL="342900" lvl="2" indent="-342900">
              <a:buClr>
                <a:srgbClr val="9E1827"/>
              </a:buClr>
              <a:defRPr/>
            </a:pPr>
            <a:r>
              <a:rPr lang="de-DE" sz="2300" dirty="0">
                <a:solidFill>
                  <a:schemeClr val="tx2"/>
                </a:solidFill>
                <a:latin typeface="Calibri" panose="020F0502020204030204" pitchFamily="34" charset="0"/>
                <a:cs typeface="Calibri" panose="020F0502020204030204" pitchFamily="34" charset="0"/>
              </a:rPr>
              <a:t>Bilder können ausgetauscht werden</a:t>
            </a:r>
          </a:p>
          <a:p>
            <a:pPr marL="342900" lvl="2" indent="-342900">
              <a:buClr>
                <a:srgbClr val="9E1827"/>
              </a:buClr>
              <a:defRPr/>
            </a:pPr>
            <a:r>
              <a:rPr lang="de-DE" sz="2300" dirty="0">
                <a:solidFill>
                  <a:schemeClr val="tx2"/>
                </a:solidFill>
                <a:latin typeface="Calibri" panose="020F0502020204030204" pitchFamily="34" charset="0"/>
                <a:ea typeface="ＭＳ Ｐゴシック"/>
                <a:cs typeface="Calibri" panose="020F0502020204030204" pitchFamily="34" charset="0"/>
              </a:rPr>
              <a:t>Stichpunkte zu den Bildern</a:t>
            </a:r>
          </a:p>
          <a:p>
            <a:pPr marL="342900" lvl="2" indent="-342900">
              <a:buClr>
                <a:srgbClr val="9E1827"/>
              </a:buClr>
              <a:defRPr/>
            </a:pPr>
            <a:endParaRPr lang="de-DE" sz="2300" dirty="0">
              <a:solidFill>
                <a:schemeClr val="tx2"/>
              </a:solidFill>
              <a:ea typeface="ＭＳ Ｐゴシック"/>
            </a:endParaRPr>
          </a:p>
          <a:p>
            <a:pPr marL="342900" lvl="2" indent="-342900">
              <a:buClr>
                <a:srgbClr val="9E1827"/>
              </a:buClr>
              <a:defRPr/>
            </a:pPr>
            <a:endParaRPr lang="de-DE" sz="2300" dirty="0">
              <a:solidFill>
                <a:schemeClr val="tx2"/>
              </a:solidFill>
              <a:latin typeface="Calibri" panose="020F0502020204030204" pitchFamily="34" charset="0"/>
              <a:ea typeface="ＭＳ Ｐゴシック"/>
              <a:cs typeface="Calibri" panose="020F0502020204030204" pitchFamily="34" charset="0"/>
            </a:endParaRPr>
          </a:p>
          <a:p>
            <a:endParaRPr lang="de-DE" dirty="0"/>
          </a:p>
        </p:txBody>
      </p:sp>
      <p:sp>
        <p:nvSpPr>
          <p:cNvPr id="4" name="Foliennummernplatzhalter 3">
            <a:extLst>
              <a:ext uri="{FF2B5EF4-FFF2-40B4-BE49-F238E27FC236}">
                <a16:creationId xmlns:a16="http://schemas.microsoft.com/office/drawing/2014/main" id="{0901A08D-A4A1-23EC-D9B7-97B8FCC752EE}"/>
              </a:ext>
            </a:extLst>
          </p:cNvPr>
          <p:cNvSpPr>
            <a:spLocks noGrp="1"/>
          </p:cNvSpPr>
          <p:nvPr>
            <p:ph type="sldNum" sz="quarter" idx="4294967295"/>
          </p:nvPr>
        </p:nvSpPr>
        <p:spPr>
          <a:xfrm>
            <a:off x="0" y="6480175"/>
            <a:ext cx="1263650" cy="365125"/>
          </a:xfrm>
        </p:spPr>
        <p:txBody>
          <a:bodyPr/>
          <a:lstStyle/>
          <a:p>
            <a:pPr>
              <a:defRPr/>
            </a:pPr>
            <a:fld id="{DE91F9D1-AC24-48A6-9AF4-4E11879D01C7}" type="slidenum">
              <a:rPr lang="en-GB" altLang="de-DE" smtClean="0"/>
              <a:pPr>
                <a:defRPr/>
              </a:pPr>
              <a:t>9</a:t>
            </a:fld>
            <a:endParaRPr lang="en-GB" altLang="de-DE" dirty="0"/>
          </a:p>
        </p:txBody>
      </p:sp>
      <p:pic>
        <p:nvPicPr>
          <p:cNvPr id="8" name="Grafik 7">
            <a:extLst>
              <a:ext uri="{FF2B5EF4-FFF2-40B4-BE49-F238E27FC236}">
                <a16:creationId xmlns:a16="http://schemas.microsoft.com/office/drawing/2014/main" id="{AA0EF6F4-D275-7107-A032-65DB0CD23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48" y="1478770"/>
            <a:ext cx="1717644" cy="903280"/>
          </a:xfrm>
          <a:prstGeom prst="rect">
            <a:avLst/>
          </a:prstGeom>
        </p:spPr>
      </p:pic>
      <p:pic>
        <p:nvPicPr>
          <p:cNvPr id="9" name="Grafik 8">
            <a:extLst>
              <a:ext uri="{FF2B5EF4-FFF2-40B4-BE49-F238E27FC236}">
                <a16:creationId xmlns:a16="http://schemas.microsoft.com/office/drawing/2014/main" id="{8B0A3489-543B-8C64-D36A-5BF2766CE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588" y="1279924"/>
            <a:ext cx="1499557" cy="1499557"/>
          </a:xfrm>
          <a:prstGeom prst="rect">
            <a:avLst/>
          </a:prstGeom>
        </p:spPr>
      </p:pic>
      <p:pic>
        <p:nvPicPr>
          <p:cNvPr id="10" name="Grafik 9">
            <a:extLst>
              <a:ext uri="{FF2B5EF4-FFF2-40B4-BE49-F238E27FC236}">
                <a16:creationId xmlns:a16="http://schemas.microsoft.com/office/drawing/2014/main" id="{0F9F25B8-5A35-B3EE-3EF6-EA1EED51E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502" y="3477805"/>
            <a:ext cx="1605739" cy="2271344"/>
          </a:xfrm>
          <a:prstGeom prst="rect">
            <a:avLst/>
          </a:prstGeom>
        </p:spPr>
      </p:pic>
      <p:pic>
        <p:nvPicPr>
          <p:cNvPr id="11" name="Grafik 10">
            <a:extLst>
              <a:ext uri="{FF2B5EF4-FFF2-40B4-BE49-F238E27FC236}">
                <a16:creationId xmlns:a16="http://schemas.microsoft.com/office/drawing/2014/main" id="{8579DB05-6CD4-2066-65C1-9BBDB95B5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750" y="4117383"/>
            <a:ext cx="1737232" cy="708944"/>
          </a:xfrm>
          <a:prstGeom prst="rect">
            <a:avLst/>
          </a:prstGeom>
        </p:spPr>
      </p:pic>
    </p:spTree>
    <p:extLst>
      <p:ext uri="{BB962C8B-B14F-4D97-AF65-F5344CB8AC3E}">
        <p14:creationId xmlns:p14="http://schemas.microsoft.com/office/powerpoint/2010/main" val="243713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Ein Bild, das Kinderkunst, Im Haus, Kunst enthält.&#10;&#10;KI-generierte Inhalte können fehlerhaft sein.">
            <a:extLst>
              <a:ext uri="{FF2B5EF4-FFF2-40B4-BE49-F238E27FC236}">
                <a16:creationId xmlns:a16="http://schemas.microsoft.com/office/drawing/2014/main" id="{3051DBD3-5721-4477-6D2C-128FC11A2DCF}"/>
              </a:ext>
            </a:extLst>
          </p:cNvPr>
          <p:cNvPicPr>
            <a:picLocks noGrp="1" noChangeAspect="1"/>
          </p:cNvPicPr>
          <p:nvPr>
            <p:ph type="pic" sz="quarter" idx="13"/>
          </p:nvPr>
        </p:nvPicPr>
        <p:blipFill>
          <a:blip r:embed="rId2"/>
          <a:srcRect t="2275" b="2275"/>
          <a:stretch>
            <a:fillRect/>
          </a:stretch>
        </p:blipFill>
        <p:spPr/>
      </p:pic>
      <p:sp>
        <p:nvSpPr>
          <p:cNvPr id="2" name="Fußzeilenplatzhalter 1">
            <a:extLst>
              <a:ext uri="{FF2B5EF4-FFF2-40B4-BE49-F238E27FC236}">
                <a16:creationId xmlns:a16="http://schemas.microsoft.com/office/drawing/2014/main" id="{D677455C-A224-35EE-8145-B01C248ABBAD}"/>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5" name="Titel 4">
            <a:extLst>
              <a:ext uri="{FF2B5EF4-FFF2-40B4-BE49-F238E27FC236}">
                <a16:creationId xmlns:a16="http://schemas.microsoft.com/office/drawing/2014/main" id="{55796043-FEB0-67F9-4385-BCBE00AE96DD}"/>
              </a:ext>
            </a:extLst>
          </p:cNvPr>
          <p:cNvSpPr>
            <a:spLocks noGrp="1"/>
          </p:cNvSpPr>
          <p:nvPr>
            <p:ph type="title"/>
          </p:nvPr>
        </p:nvSpPr>
        <p:spPr/>
        <p:txBody>
          <a:bodyPr/>
          <a:lstStyle/>
          <a:p>
            <a:r>
              <a:rPr lang="de-DE" dirty="0"/>
              <a:t>Überschrift</a:t>
            </a:r>
          </a:p>
        </p:txBody>
      </p:sp>
      <p:sp>
        <p:nvSpPr>
          <p:cNvPr id="6" name="Textplatzhalter 5">
            <a:extLst>
              <a:ext uri="{FF2B5EF4-FFF2-40B4-BE49-F238E27FC236}">
                <a16:creationId xmlns:a16="http://schemas.microsoft.com/office/drawing/2014/main" id="{972F42C4-6990-F922-1F29-503C86FB16C9}"/>
              </a:ext>
            </a:extLst>
          </p:cNvPr>
          <p:cNvSpPr>
            <a:spLocks noGrp="1"/>
          </p:cNvSpPr>
          <p:nvPr>
            <p:ph type="body" sz="quarter" idx="12"/>
          </p:nvPr>
        </p:nvSpPr>
        <p:spPr/>
        <p:txBody>
          <a:bodyPr/>
          <a:lstStyle/>
          <a:p>
            <a:r>
              <a:rPr lang="de-DE" dirty="0"/>
              <a:t>In dieser Folie ist die Bildvorlage an den Kreis angepasst und du kannst das Bild einfach austauschen.</a:t>
            </a:r>
          </a:p>
        </p:txBody>
      </p:sp>
      <p:pic>
        <p:nvPicPr>
          <p:cNvPr id="19" name="Grafik 18" descr="Ein Bild, das Kreis, Kunst, Farbigkeit, Screenshot enthält.&#10;&#10;KI-generierte Inhalte können fehlerhaft sein.">
            <a:extLst>
              <a:ext uri="{FF2B5EF4-FFF2-40B4-BE49-F238E27FC236}">
                <a16:creationId xmlns:a16="http://schemas.microsoft.com/office/drawing/2014/main" id="{F14883BD-0542-5A18-8E0F-C6018A062495}"/>
              </a:ext>
            </a:extLst>
          </p:cNvPr>
          <p:cNvPicPr>
            <a:picLocks noGrp="1" noRot="1" noChangeAspect="1" noMove="1" noResize="1" noEditPoints="1" noAdjustHandles="1" noChangeArrowheads="1" noChangeShapeType="1" noCrop="1"/>
          </p:cNvPicPr>
          <p:nvPr/>
        </p:nvPicPr>
        <p:blipFill>
          <a:blip r:embed="rId3"/>
          <a:stretch>
            <a:fillRect/>
          </a:stretch>
        </p:blipFill>
        <p:spPr>
          <a:xfrm>
            <a:off x="8719458" y="4380547"/>
            <a:ext cx="3472542" cy="2477452"/>
          </a:xfrm>
          <a:prstGeom prst="rect">
            <a:avLst/>
          </a:prstGeom>
        </p:spPr>
      </p:pic>
    </p:spTree>
    <p:extLst>
      <p:ext uri="{BB962C8B-B14F-4D97-AF65-F5344CB8AC3E}">
        <p14:creationId xmlns:p14="http://schemas.microsoft.com/office/powerpoint/2010/main" val="3170676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0553F7CC-F9C4-91DF-40F6-3119399B68D4}"/>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6" name="Titel 5">
            <a:extLst>
              <a:ext uri="{FF2B5EF4-FFF2-40B4-BE49-F238E27FC236}">
                <a16:creationId xmlns:a16="http://schemas.microsoft.com/office/drawing/2014/main" id="{A3A55481-3436-4014-C77E-93711AC35F88}"/>
              </a:ext>
            </a:extLst>
          </p:cNvPr>
          <p:cNvSpPr>
            <a:spLocks noGrp="1"/>
          </p:cNvSpPr>
          <p:nvPr>
            <p:ph type="title"/>
          </p:nvPr>
        </p:nvSpPr>
        <p:spPr/>
        <p:txBody>
          <a:bodyPr/>
          <a:lstStyle/>
          <a:p>
            <a:endParaRPr lang="de-DE"/>
          </a:p>
        </p:txBody>
      </p:sp>
      <p:sp>
        <p:nvSpPr>
          <p:cNvPr id="7" name="Textplatzhalter 6">
            <a:extLst>
              <a:ext uri="{FF2B5EF4-FFF2-40B4-BE49-F238E27FC236}">
                <a16:creationId xmlns:a16="http://schemas.microsoft.com/office/drawing/2014/main" id="{F78E3AA5-FA68-DEF9-E837-B811A2A3060C}"/>
              </a:ext>
            </a:extLst>
          </p:cNvPr>
          <p:cNvSpPr>
            <a:spLocks noGrp="1"/>
          </p:cNvSpPr>
          <p:nvPr>
            <p:ph type="body" sz="quarter" idx="12"/>
          </p:nvPr>
        </p:nvSpPr>
        <p:spPr/>
        <p:txBody>
          <a:bodyPr/>
          <a:lstStyle/>
          <a:p>
            <a:pPr marL="0" indent="0"/>
            <a:r>
              <a:rPr lang="de-DE" dirty="0"/>
              <a:t>In dieser Folie kannst du einfach den Kreis größer oder kleiner machen, einfügen was du möchtest oder ihn auch entfernen.</a:t>
            </a:r>
          </a:p>
        </p:txBody>
      </p:sp>
      <p:pic>
        <p:nvPicPr>
          <p:cNvPr id="8" name="Grafik 7" descr="Ein Bild, das Kreis, Kunst, Farbigkeit, Screenshot enthält.&#10;&#10;KI-generierte Inhalte können fehlerhaft sein.">
            <a:extLst>
              <a:ext uri="{FF2B5EF4-FFF2-40B4-BE49-F238E27FC236}">
                <a16:creationId xmlns:a16="http://schemas.microsoft.com/office/drawing/2014/main" id="{BC0C9B2C-D3FD-7A44-B9D5-1C381AF8AF78}"/>
              </a:ext>
            </a:extLst>
          </p:cNvPr>
          <p:cNvPicPr>
            <a:picLocks noChangeAspect="1"/>
          </p:cNvPicPr>
          <p:nvPr/>
        </p:nvPicPr>
        <p:blipFill>
          <a:blip r:embed="rId2"/>
          <a:stretch>
            <a:fillRect/>
          </a:stretch>
        </p:blipFill>
        <p:spPr>
          <a:xfrm>
            <a:off x="9089570" y="4380548"/>
            <a:ext cx="3102429" cy="2477452"/>
          </a:xfrm>
          <a:prstGeom prst="rect">
            <a:avLst/>
          </a:prstGeom>
        </p:spPr>
      </p:pic>
    </p:spTree>
    <p:extLst>
      <p:ext uri="{BB962C8B-B14F-4D97-AF65-F5344CB8AC3E}">
        <p14:creationId xmlns:p14="http://schemas.microsoft.com/office/powerpoint/2010/main" val="3969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86D63B-59AB-D7EE-CC32-14BF76A36209}"/>
              </a:ext>
            </a:extLst>
          </p:cNvPr>
          <p:cNvSpPr>
            <a:spLocks noGrp="1"/>
          </p:cNvSpPr>
          <p:nvPr>
            <p:ph type="title"/>
          </p:nvPr>
        </p:nvSpPr>
        <p:spPr/>
        <p:txBody>
          <a:bodyPr/>
          <a:lstStyle/>
          <a:p>
            <a:r>
              <a:rPr lang="de-DE" dirty="0"/>
              <a:t>Überschrift</a:t>
            </a:r>
          </a:p>
        </p:txBody>
      </p:sp>
      <p:sp>
        <p:nvSpPr>
          <p:cNvPr id="3" name="Fußzeilenplatzhalter 2">
            <a:extLst>
              <a:ext uri="{FF2B5EF4-FFF2-40B4-BE49-F238E27FC236}">
                <a16:creationId xmlns:a16="http://schemas.microsoft.com/office/drawing/2014/main" id="{29EAC2E7-919F-F53D-8543-4C2A751DD9EA}"/>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4" name="Foliennummernplatzhalter 3">
            <a:extLst>
              <a:ext uri="{FF2B5EF4-FFF2-40B4-BE49-F238E27FC236}">
                <a16:creationId xmlns:a16="http://schemas.microsoft.com/office/drawing/2014/main" id="{4B0CB561-294D-12CE-BD7E-F369179CB65C}"/>
              </a:ext>
            </a:extLst>
          </p:cNvPr>
          <p:cNvSpPr>
            <a:spLocks noGrp="1"/>
          </p:cNvSpPr>
          <p:nvPr>
            <p:ph type="sldNum" sz="quarter" idx="11"/>
          </p:nvPr>
        </p:nvSpPr>
        <p:spPr/>
        <p:txBody>
          <a:bodyPr/>
          <a:lstStyle/>
          <a:p>
            <a:pPr>
              <a:defRPr/>
            </a:pPr>
            <a:fld id="{DE91F9D1-AC24-48A6-9AF4-4E11879D01C7}" type="slidenum">
              <a:rPr lang="en-GB" altLang="de-DE" smtClean="0"/>
              <a:pPr>
                <a:defRPr/>
              </a:pPr>
              <a:t>12</a:t>
            </a:fld>
            <a:endParaRPr lang="en-GB" altLang="de-DE" dirty="0"/>
          </a:p>
        </p:txBody>
      </p:sp>
      <p:sp>
        <p:nvSpPr>
          <p:cNvPr id="5" name="Textplatzhalter 4">
            <a:extLst>
              <a:ext uri="{FF2B5EF4-FFF2-40B4-BE49-F238E27FC236}">
                <a16:creationId xmlns:a16="http://schemas.microsoft.com/office/drawing/2014/main" id="{46A290A0-BC0F-5C73-1AF4-B3FC83DE54AC}"/>
              </a:ext>
            </a:extLst>
          </p:cNvPr>
          <p:cNvSpPr>
            <a:spLocks noGrp="1"/>
          </p:cNvSpPr>
          <p:nvPr>
            <p:ph type="body" sz="quarter" idx="12"/>
          </p:nvPr>
        </p:nvSpPr>
        <p:spPr>
          <a:xfrm>
            <a:off x="1135064" y="1557338"/>
            <a:ext cx="3126878" cy="4781550"/>
          </a:xfrm>
        </p:spPr>
        <p:txBody>
          <a:bodyPr/>
          <a:lstStyle/>
          <a:p>
            <a:pPr marL="0" indent="15875"/>
            <a:r>
              <a:rPr lang="de-DE" dirty="0"/>
              <a:t>Bild im Kreis kann getauscht und verschoben werden.</a:t>
            </a:r>
          </a:p>
          <a:p>
            <a:pPr marL="0" indent="15875"/>
            <a:r>
              <a:rPr lang="de-DE" dirty="0"/>
              <a:t>Die Symbole in den Kreisen sind gruppiert. Ihr könnt auch andere Symbole in die Kreise bauen, in dem ihr die Gruppierung aufhebt.  </a:t>
            </a:r>
          </a:p>
          <a:p>
            <a:endParaRPr lang="de-DE" dirty="0"/>
          </a:p>
        </p:txBody>
      </p:sp>
      <p:pic>
        <p:nvPicPr>
          <p:cNvPr id="11" name="Grafik 10">
            <a:extLst>
              <a:ext uri="{FF2B5EF4-FFF2-40B4-BE49-F238E27FC236}">
                <a16:creationId xmlns:a16="http://schemas.microsoft.com/office/drawing/2014/main" id="{E65C1B4B-FA94-8842-960D-CB2C46BC3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405" y="2602896"/>
            <a:ext cx="2793186" cy="2554941"/>
          </a:xfrm>
          <a:prstGeom prst="ellipse">
            <a:avLst/>
          </a:prstGeom>
        </p:spPr>
      </p:pic>
      <p:grpSp>
        <p:nvGrpSpPr>
          <p:cNvPr id="27" name="Gruppieren 26">
            <a:extLst>
              <a:ext uri="{FF2B5EF4-FFF2-40B4-BE49-F238E27FC236}">
                <a16:creationId xmlns:a16="http://schemas.microsoft.com/office/drawing/2014/main" id="{4CB2C0A9-FDE0-B94E-A99F-814DB1E31177}"/>
              </a:ext>
            </a:extLst>
          </p:cNvPr>
          <p:cNvGrpSpPr/>
          <p:nvPr/>
        </p:nvGrpSpPr>
        <p:grpSpPr>
          <a:xfrm>
            <a:off x="4104311" y="5109064"/>
            <a:ext cx="1310903" cy="1286220"/>
            <a:chOff x="791930" y="4842841"/>
            <a:chExt cx="1310903" cy="1286220"/>
          </a:xfrm>
        </p:grpSpPr>
        <p:pic>
          <p:nvPicPr>
            <p:cNvPr id="7" name="Grafik 6" descr="Ein Bild, das Kreis enthält.&#10;&#10;KI-generierte Inhalte können fehlerhaft sein.">
              <a:extLst>
                <a:ext uri="{FF2B5EF4-FFF2-40B4-BE49-F238E27FC236}">
                  <a16:creationId xmlns:a16="http://schemas.microsoft.com/office/drawing/2014/main" id="{5DF45B6B-32D1-5D38-BF26-98309CD06EE5}"/>
                </a:ext>
              </a:extLst>
            </p:cNvPr>
            <p:cNvPicPr>
              <a:picLocks noChangeAspect="1"/>
            </p:cNvPicPr>
            <p:nvPr/>
          </p:nvPicPr>
          <p:blipFill>
            <a:blip r:embed="rId3"/>
            <a:stretch>
              <a:fillRect/>
            </a:stretch>
          </p:blipFill>
          <p:spPr>
            <a:xfrm>
              <a:off x="791930" y="4842841"/>
              <a:ext cx="1310903" cy="1222669"/>
            </a:xfrm>
            <a:prstGeom prst="rect">
              <a:avLst/>
            </a:prstGeom>
          </p:spPr>
        </p:pic>
        <p:pic>
          <p:nvPicPr>
            <p:cNvPr id="13" name="Grafik 12">
              <a:extLst>
                <a:ext uri="{FF2B5EF4-FFF2-40B4-BE49-F238E27FC236}">
                  <a16:creationId xmlns:a16="http://schemas.microsoft.com/office/drawing/2014/main" id="{B081F4CE-8124-F442-F0A5-4A74A586DF40}"/>
                </a:ext>
              </a:extLst>
            </p:cNvPr>
            <p:cNvPicPr>
              <a:picLocks noChangeAspect="1"/>
            </p:cNvPicPr>
            <p:nvPr/>
          </p:nvPicPr>
          <p:blipFill>
            <a:blip r:embed="rId4">
              <a:extLst>
                <a:ext uri="{28A0092B-C50C-407E-A947-70E740481C1C}">
                  <a14:useLocalDpi xmlns:a14="http://schemas.microsoft.com/office/drawing/2010/main" val="0"/>
                </a:ext>
              </a:extLst>
            </a:blip>
            <a:srcRect l="12958" r="12887"/>
            <a:stretch>
              <a:fillRect/>
            </a:stretch>
          </p:blipFill>
          <p:spPr>
            <a:xfrm>
              <a:off x="1012371" y="4954685"/>
              <a:ext cx="870858" cy="1174376"/>
            </a:xfrm>
            <a:prstGeom prst="rect">
              <a:avLst/>
            </a:prstGeom>
          </p:spPr>
        </p:pic>
      </p:grpSp>
      <p:grpSp>
        <p:nvGrpSpPr>
          <p:cNvPr id="26" name="Gruppieren 25">
            <a:extLst>
              <a:ext uri="{FF2B5EF4-FFF2-40B4-BE49-F238E27FC236}">
                <a16:creationId xmlns:a16="http://schemas.microsoft.com/office/drawing/2014/main" id="{58A34653-42A0-7AE0-423D-C8DC4334F992}"/>
              </a:ext>
            </a:extLst>
          </p:cNvPr>
          <p:cNvGrpSpPr/>
          <p:nvPr/>
        </p:nvGrpSpPr>
        <p:grpSpPr>
          <a:xfrm>
            <a:off x="9371663" y="2817665"/>
            <a:ext cx="1310903" cy="1222669"/>
            <a:chOff x="734262" y="3457780"/>
            <a:chExt cx="1310903" cy="1222669"/>
          </a:xfrm>
        </p:grpSpPr>
        <p:pic>
          <p:nvPicPr>
            <p:cNvPr id="6" name="Grafik 5" descr="Ein Bild, das Kreis enthält.&#10;&#10;KI-generierte Inhalte können fehlerhaft sein.">
              <a:extLst>
                <a:ext uri="{FF2B5EF4-FFF2-40B4-BE49-F238E27FC236}">
                  <a16:creationId xmlns:a16="http://schemas.microsoft.com/office/drawing/2014/main" id="{01876430-C40E-92BA-F4F3-26E144FF6465}"/>
                </a:ext>
              </a:extLst>
            </p:cNvPr>
            <p:cNvPicPr>
              <a:picLocks noChangeAspect="1"/>
            </p:cNvPicPr>
            <p:nvPr/>
          </p:nvPicPr>
          <p:blipFill>
            <a:blip r:embed="rId3"/>
            <a:stretch>
              <a:fillRect/>
            </a:stretch>
          </p:blipFill>
          <p:spPr>
            <a:xfrm>
              <a:off x="734262" y="3457780"/>
              <a:ext cx="1310903" cy="1222669"/>
            </a:xfrm>
            <a:prstGeom prst="rect">
              <a:avLst/>
            </a:prstGeom>
          </p:spPr>
        </p:pic>
        <p:pic>
          <p:nvPicPr>
            <p:cNvPr id="14" name="Grafik 13">
              <a:extLst>
                <a:ext uri="{FF2B5EF4-FFF2-40B4-BE49-F238E27FC236}">
                  <a16:creationId xmlns:a16="http://schemas.microsoft.com/office/drawing/2014/main" id="{6B9BC210-CBA2-8D05-DD5A-6FC33C159C15}"/>
                </a:ext>
              </a:extLst>
            </p:cNvPr>
            <p:cNvPicPr>
              <a:picLocks noChangeAspect="1"/>
            </p:cNvPicPr>
            <p:nvPr/>
          </p:nvPicPr>
          <p:blipFill>
            <a:blip r:embed="rId5">
              <a:extLst>
                <a:ext uri="{28A0092B-C50C-407E-A947-70E740481C1C}">
                  <a14:useLocalDpi xmlns:a14="http://schemas.microsoft.com/office/drawing/2010/main" val="0"/>
                </a:ext>
              </a:extLst>
            </a:blip>
            <a:srcRect t="8827" b="17815"/>
            <a:stretch>
              <a:fillRect/>
            </a:stretch>
          </p:blipFill>
          <p:spPr>
            <a:xfrm>
              <a:off x="809672" y="3668486"/>
              <a:ext cx="1228165" cy="900977"/>
            </a:xfrm>
            <a:prstGeom prst="rect">
              <a:avLst/>
            </a:prstGeom>
          </p:spPr>
        </p:pic>
      </p:grpSp>
      <p:grpSp>
        <p:nvGrpSpPr>
          <p:cNvPr id="25" name="Gruppieren 24">
            <a:extLst>
              <a:ext uri="{FF2B5EF4-FFF2-40B4-BE49-F238E27FC236}">
                <a16:creationId xmlns:a16="http://schemas.microsoft.com/office/drawing/2014/main" id="{829C6306-736F-38BA-6A84-ED0843CD459F}"/>
              </a:ext>
            </a:extLst>
          </p:cNvPr>
          <p:cNvGrpSpPr/>
          <p:nvPr/>
        </p:nvGrpSpPr>
        <p:grpSpPr>
          <a:xfrm>
            <a:off x="7109498" y="5139958"/>
            <a:ext cx="1310903" cy="1222669"/>
            <a:chOff x="9491383" y="4860888"/>
            <a:chExt cx="1310903" cy="1222669"/>
          </a:xfrm>
        </p:grpSpPr>
        <p:pic>
          <p:nvPicPr>
            <p:cNvPr id="8" name="Grafik 7" descr="Ein Bild, das Kreis enthält.&#10;&#10;KI-generierte Inhalte können fehlerhaft sein.">
              <a:extLst>
                <a:ext uri="{FF2B5EF4-FFF2-40B4-BE49-F238E27FC236}">
                  <a16:creationId xmlns:a16="http://schemas.microsoft.com/office/drawing/2014/main" id="{E775127A-4790-CA76-E47B-28D68F34BA86}"/>
                </a:ext>
              </a:extLst>
            </p:cNvPr>
            <p:cNvPicPr>
              <a:picLocks noChangeAspect="1"/>
            </p:cNvPicPr>
            <p:nvPr/>
          </p:nvPicPr>
          <p:blipFill>
            <a:blip r:embed="rId3"/>
            <a:stretch>
              <a:fillRect/>
            </a:stretch>
          </p:blipFill>
          <p:spPr>
            <a:xfrm>
              <a:off x="9491383" y="4860888"/>
              <a:ext cx="1310903" cy="1222669"/>
            </a:xfrm>
            <a:prstGeom prst="rect">
              <a:avLst/>
            </a:prstGeom>
          </p:spPr>
        </p:pic>
        <p:pic>
          <p:nvPicPr>
            <p:cNvPr id="15" name="Grafik 14">
              <a:extLst>
                <a:ext uri="{FF2B5EF4-FFF2-40B4-BE49-F238E27FC236}">
                  <a16:creationId xmlns:a16="http://schemas.microsoft.com/office/drawing/2014/main" id="{26C1EB50-9E92-E2A6-E39C-67E0FDD446C6}"/>
                </a:ext>
              </a:extLst>
            </p:cNvPr>
            <p:cNvPicPr>
              <a:picLocks noChangeAspect="1"/>
            </p:cNvPicPr>
            <p:nvPr/>
          </p:nvPicPr>
          <p:blipFill>
            <a:blip r:embed="rId6">
              <a:extLst>
                <a:ext uri="{28A0092B-C50C-407E-A947-70E740481C1C}">
                  <a14:useLocalDpi xmlns:a14="http://schemas.microsoft.com/office/drawing/2010/main" val="0"/>
                </a:ext>
              </a:extLst>
            </a:blip>
            <a:srcRect l="27292" t="11307" r="32790" b="32790"/>
            <a:stretch>
              <a:fillRect/>
            </a:stretch>
          </p:blipFill>
          <p:spPr>
            <a:xfrm>
              <a:off x="9851571" y="5040086"/>
              <a:ext cx="632667" cy="886029"/>
            </a:xfrm>
            <a:prstGeom prst="rect">
              <a:avLst/>
            </a:prstGeom>
          </p:spPr>
        </p:pic>
      </p:grpSp>
      <p:grpSp>
        <p:nvGrpSpPr>
          <p:cNvPr id="22" name="Gruppieren 21">
            <a:extLst>
              <a:ext uri="{FF2B5EF4-FFF2-40B4-BE49-F238E27FC236}">
                <a16:creationId xmlns:a16="http://schemas.microsoft.com/office/drawing/2014/main" id="{D7A88513-6DCB-EEF5-569A-3A7837AAFD6B}"/>
              </a:ext>
            </a:extLst>
          </p:cNvPr>
          <p:cNvGrpSpPr/>
          <p:nvPr/>
        </p:nvGrpSpPr>
        <p:grpSpPr>
          <a:xfrm>
            <a:off x="5521721" y="1154375"/>
            <a:ext cx="1310903" cy="1222669"/>
            <a:chOff x="8649476" y="1903697"/>
            <a:chExt cx="1310903" cy="1222669"/>
          </a:xfrm>
        </p:grpSpPr>
        <p:pic>
          <p:nvPicPr>
            <p:cNvPr id="10" name="Grafik 9" descr="Ein Bild, das Kreis enthält.&#10;&#10;KI-generierte Inhalte können fehlerhaft sein.">
              <a:extLst>
                <a:ext uri="{FF2B5EF4-FFF2-40B4-BE49-F238E27FC236}">
                  <a16:creationId xmlns:a16="http://schemas.microsoft.com/office/drawing/2014/main" id="{A8CB7855-A309-9D2A-5634-F8694FC39BF7}"/>
                </a:ext>
              </a:extLst>
            </p:cNvPr>
            <p:cNvPicPr>
              <a:picLocks noChangeAspect="1"/>
            </p:cNvPicPr>
            <p:nvPr/>
          </p:nvPicPr>
          <p:blipFill>
            <a:blip r:embed="rId3"/>
            <a:stretch>
              <a:fillRect/>
            </a:stretch>
          </p:blipFill>
          <p:spPr>
            <a:xfrm>
              <a:off x="8649476" y="1903697"/>
              <a:ext cx="1310903" cy="1222669"/>
            </a:xfrm>
            <a:prstGeom prst="rect">
              <a:avLst/>
            </a:prstGeom>
          </p:spPr>
        </p:pic>
        <p:pic>
          <p:nvPicPr>
            <p:cNvPr id="16" name="Grafik 15">
              <a:extLst>
                <a:ext uri="{FF2B5EF4-FFF2-40B4-BE49-F238E27FC236}">
                  <a16:creationId xmlns:a16="http://schemas.microsoft.com/office/drawing/2014/main" id="{62B01C07-FD78-6DF7-10D2-A3F84424F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5758" y="2071478"/>
              <a:ext cx="997522" cy="997522"/>
            </a:xfrm>
            <a:prstGeom prst="rect">
              <a:avLst/>
            </a:prstGeom>
          </p:spPr>
        </p:pic>
      </p:grpSp>
      <p:pic>
        <p:nvPicPr>
          <p:cNvPr id="17" name="Grafik 16">
            <a:extLst>
              <a:ext uri="{FF2B5EF4-FFF2-40B4-BE49-F238E27FC236}">
                <a16:creationId xmlns:a16="http://schemas.microsoft.com/office/drawing/2014/main" id="{506322F4-6F7F-D2A3-5584-6BF2392AC8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145" y="3318051"/>
            <a:ext cx="1083613" cy="1083613"/>
          </a:xfrm>
          <a:prstGeom prst="rect">
            <a:avLst/>
          </a:prstGeom>
        </p:spPr>
      </p:pic>
      <p:grpSp>
        <p:nvGrpSpPr>
          <p:cNvPr id="24" name="Gruppieren 23">
            <a:extLst>
              <a:ext uri="{FF2B5EF4-FFF2-40B4-BE49-F238E27FC236}">
                <a16:creationId xmlns:a16="http://schemas.microsoft.com/office/drawing/2014/main" id="{AF5D6B06-777F-D733-74DB-AE0A3E439A34}"/>
              </a:ext>
            </a:extLst>
          </p:cNvPr>
          <p:cNvGrpSpPr/>
          <p:nvPr/>
        </p:nvGrpSpPr>
        <p:grpSpPr>
          <a:xfrm>
            <a:off x="7727581" y="1927961"/>
            <a:ext cx="1310903" cy="1222669"/>
            <a:chOff x="10260481" y="1862922"/>
            <a:chExt cx="1310903" cy="1222669"/>
          </a:xfrm>
        </p:grpSpPr>
        <p:pic>
          <p:nvPicPr>
            <p:cNvPr id="9" name="Grafik 8" descr="Ein Bild, das Kreis enthält.&#10;&#10;KI-generierte Inhalte können fehlerhaft sein.">
              <a:extLst>
                <a:ext uri="{FF2B5EF4-FFF2-40B4-BE49-F238E27FC236}">
                  <a16:creationId xmlns:a16="http://schemas.microsoft.com/office/drawing/2014/main" id="{529F833D-B27C-C4E7-9AE8-511532B3F7AC}"/>
                </a:ext>
              </a:extLst>
            </p:cNvPr>
            <p:cNvPicPr>
              <a:picLocks noChangeAspect="1"/>
            </p:cNvPicPr>
            <p:nvPr/>
          </p:nvPicPr>
          <p:blipFill>
            <a:blip r:embed="rId3"/>
            <a:stretch>
              <a:fillRect/>
            </a:stretch>
          </p:blipFill>
          <p:spPr>
            <a:xfrm>
              <a:off x="10260481" y="1862922"/>
              <a:ext cx="1310903" cy="1222669"/>
            </a:xfrm>
            <a:prstGeom prst="rect">
              <a:avLst/>
            </a:prstGeom>
          </p:spPr>
        </p:pic>
        <p:pic>
          <p:nvPicPr>
            <p:cNvPr id="18" name="Grafik 17">
              <a:extLst>
                <a:ext uri="{FF2B5EF4-FFF2-40B4-BE49-F238E27FC236}">
                  <a16:creationId xmlns:a16="http://schemas.microsoft.com/office/drawing/2014/main" id="{069387C6-F2DD-A1E2-CC9D-93BBDFF48C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3346" y="2020364"/>
              <a:ext cx="1065227" cy="1065227"/>
            </a:xfrm>
            <a:prstGeom prst="rect">
              <a:avLst/>
            </a:prstGeom>
          </p:spPr>
        </p:pic>
      </p:grpSp>
      <p:grpSp>
        <p:nvGrpSpPr>
          <p:cNvPr id="23" name="Gruppieren 22">
            <a:extLst>
              <a:ext uri="{FF2B5EF4-FFF2-40B4-BE49-F238E27FC236}">
                <a16:creationId xmlns:a16="http://schemas.microsoft.com/office/drawing/2014/main" id="{3B3D05D1-B972-FA9C-3099-85329C029B2B}"/>
              </a:ext>
            </a:extLst>
          </p:cNvPr>
          <p:cNvGrpSpPr/>
          <p:nvPr/>
        </p:nvGrpSpPr>
        <p:grpSpPr>
          <a:xfrm>
            <a:off x="7877895" y="3552992"/>
            <a:ext cx="1310903" cy="1222669"/>
            <a:chOff x="8949578" y="3178995"/>
            <a:chExt cx="1310903" cy="1222669"/>
          </a:xfrm>
        </p:grpSpPr>
        <p:pic>
          <p:nvPicPr>
            <p:cNvPr id="19" name="Grafik 18" descr="Ein Bild, das Kreis enthält.&#10;&#10;KI-generierte Inhalte können fehlerhaft sein.">
              <a:extLst>
                <a:ext uri="{FF2B5EF4-FFF2-40B4-BE49-F238E27FC236}">
                  <a16:creationId xmlns:a16="http://schemas.microsoft.com/office/drawing/2014/main" id="{204A297F-C85D-C549-F01D-3DDCF62FA84A}"/>
                </a:ext>
              </a:extLst>
            </p:cNvPr>
            <p:cNvPicPr>
              <a:picLocks noChangeAspect="1"/>
            </p:cNvPicPr>
            <p:nvPr/>
          </p:nvPicPr>
          <p:blipFill>
            <a:blip r:embed="rId3"/>
            <a:stretch>
              <a:fillRect/>
            </a:stretch>
          </p:blipFill>
          <p:spPr>
            <a:xfrm>
              <a:off x="8949578" y="3178995"/>
              <a:ext cx="1310903" cy="1222669"/>
            </a:xfrm>
            <a:prstGeom prst="rect">
              <a:avLst/>
            </a:prstGeom>
          </p:spPr>
        </p:pic>
        <p:pic>
          <p:nvPicPr>
            <p:cNvPr id="20" name="Grafik 19">
              <a:extLst>
                <a:ext uri="{FF2B5EF4-FFF2-40B4-BE49-F238E27FC236}">
                  <a16:creationId xmlns:a16="http://schemas.microsoft.com/office/drawing/2014/main" id="{E3E7573B-5E99-DB46-CF44-86D6011D70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3222" y="3248522"/>
              <a:ext cx="1083613" cy="1083613"/>
            </a:xfrm>
            <a:prstGeom prst="rect">
              <a:avLst/>
            </a:prstGeom>
          </p:spPr>
        </p:pic>
      </p:grpSp>
      <p:pic>
        <p:nvPicPr>
          <p:cNvPr id="21" name="Grafik 20" descr="Ein Bild, das Kreis, Farbigkeit, Kunst enthält.&#10;&#10;KI-generierte Inhalte können fehlerhaft sein.">
            <a:extLst>
              <a:ext uri="{FF2B5EF4-FFF2-40B4-BE49-F238E27FC236}">
                <a16:creationId xmlns:a16="http://schemas.microsoft.com/office/drawing/2014/main" id="{CBDED0C6-E384-942E-6B2B-743416EF18F7}"/>
              </a:ext>
            </a:extLst>
          </p:cNvPr>
          <p:cNvPicPr>
            <a:picLocks noChangeAspect="1"/>
          </p:cNvPicPr>
          <p:nvPr/>
        </p:nvPicPr>
        <p:blipFill>
          <a:blip r:embed="rId10"/>
          <a:stretch>
            <a:fillRect/>
          </a:stretch>
        </p:blipFill>
        <p:spPr>
          <a:xfrm>
            <a:off x="4558415" y="2383971"/>
            <a:ext cx="3085817" cy="2928258"/>
          </a:xfrm>
          <a:prstGeom prst="rect">
            <a:avLst/>
          </a:prstGeom>
        </p:spPr>
      </p:pic>
    </p:spTree>
    <p:extLst>
      <p:ext uri="{BB962C8B-B14F-4D97-AF65-F5344CB8AC3E}">
        <p14:creationId xmlns:p14="http://schemas.microsoft.com/office/powerpoint/2010/main" val="1174361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FE81121-64C0-4ABE-3D74-04E4379107E2}"/>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4" name="Foliennummernplatzhalter 3">
            <a:extLst>
              <a:ext uri="{FF2B5EF4-FFF2-40B4-BE49-F238E27FC236}">
                <a16:creationId xmlns:a16="http://schemas.microsoft.com/office/drawing/2014/main" id="{681DAB28-492F-BD22-B484-F25E94B7CCB0}"/>
              </a:ext>
            </a:extLst>
          </p:cNvPr>
          <p:cNvSpPr>
            <a:spLocks noGrp="1"/>
          </p:cNvSpPr>
          <p:nvPr>
            <p:ph type="sldNum" sz="quarter" idx="11"/>
          </p:nvPr>
        </p:nvSpPr>
        <p:spPr/>
        <p:txBody>
          <a:bodyPr/>
          <a:lstStyle/>
          <a:p>
            <a:pPr>
              <a:defRPr/>
            </a:pPr>
            <a:fld id="{DE91F9D1-AC24-48A6-9AF4-4E11879D01C7}" type="slidenum">
              <a:rPr lang="en-GB" altLang="de-DE" smtClean="0"/>
              <a:pPr>
                <a:defRPr/>
              </a:pPr>
              <a:t>13</a:t>
            </a:fld>
            <a:endParaRPr lang="en-GB" altLang="de-DE" dirty="0"/>
          </a:p>
        </p:txBody>
      </p:sp>
      <p:sp>
        <p:nvSpPr>
          <p:cNvPr id="35" name="Titel 1">
            <a:extLst>
              <a:ext uri="{FF2B5EF4-FFF2-40B4-BE49-F238E27FC236}">
                <a16:creationId xmlns:a16="http://schemas.microsoft.com/office/drawing/2014/main" id="{4D0D76FF-CE39-2070-EB2E-19A1ABD39F5E}"/>
              </a:ext>
            </a:extLst>
          </p:cNvPr>
          <p:cNvSpPr txBox="1">
            <a:spLocks/>
          </p:cNvSpPr>
          <p:nvPr/>
        </p:nvSpPr>
        <p:spPr>
          <a:xfrm>
            <a:off x="1041824" y="552438"/>
            <a:ext cx="9127955" cy="896938"/>
          </a:xfrm>
          <a:prstGeom prst="rect">
            <a:avLst/>
          </a:prstGeom>
        </p:spPr>
        <p:txBody>
          <a:bodyPr/>
          <a:lstStyle>
            <a:lvl1pPr algn="l" defTabSz="457200" rtl="0" eaLnBrk="1" fontAlgn="base" hangingPunct="1">
              <a:spcBef>
                <a:spcPct val="0"/>
              </a:spcBef>
              <a:spcAft>
                <a:spcPct val="0"/>
              </a:spcAft>
              <a:defRPr sz="3600" b="1" kern="1200">
                <a:solidFill>
                  <a:schemeClr val="accent1"/>
                </a:solidFill>
                <a:latin typeface="Rockwell"/>
                <a:ea typeface="ＭＳ Ｐゴシック" charset="-128"/>
                <a:cs typeface="Rockwell"/>
              </a:defRPr>
            </a:lvl1pPr>
            <a:lvl2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2pPr>
            <a:lvl3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3pPr>
            <a:lvl4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4pPr>
            <a:lvl5pPr algn="l" defTabSz="457200" rtl="0" eaLnBrk="1" fontAlgn="base" hangingPunct="1">
              <a:spcBef>
                <a:spcPct val="0"/>
              </a:spcBef>
              <a:spcAft>
                <a:spcPct val="0"/>
              </a:spcAft>
              <a:defRPr sz="3600" b="1">
                <a:solidFill>
                  <a:schemeClr val="accent1"/>
                </a:solidFill>
                <a:latin typeface="Rockwell" charset="0"/>
                <a:ea typeface="ＭＳ Ｐゴシック" charset="-128"/>
                <a:cs typeface="Rockwell" pitchFamily="18" charset="0"/>
              </a:defRPr>
            </a:lvl5pPr>
            <a:lvl6pPr marL="457200" algn="l" defTabSz="457200" rtl="0" eaLnBrk="1" fontAlgn="base" hangingPunct="1">
              <a:spcBef>
                <a:spcPct val="0"/>
              </a:spcBef>
              <a:spcAft>
                <a:spcPct val="0"/>
              </a:spcAft>
              <a:defRPr sz="3600">
                <a:solidFill>
                  <a:schemeClr val="accent1"/>
                </a:solidFill>
                <a:latin typeface="Rockwell" charset="0"/>
                <a:ea typeface="ＭＳ Ｐゴシック" charset="-128"/>
              </a:defRPr>
            </a:lvl6pPr>
            <a:lvl7pPr marL="914400" algn="l" defTabSz="457200" rtl="0" eaLnBrk="1" fontAlgn="base" hangingPunct="1">
              <a:spcBef>
                <a:spcPct val="0"/>
              </a:spcBef>
              <a:spcAft>
                <a:spcPct val="0"/>
              </a:spcAft>
              <a:defRPr sz="3600">
                <a:solidFill>
                  <a:schemeClr val="accent1"/>
                </a:solidFill>
                <a:latin typeface="Rockwell" charset="0"/>
                <a:ea typeface="ＭＳ Ｐゴシック" charset="-128"/>
              </a:defRPr>
            </a:lvl7pPr>
            <a:lvl8pPr marL="1371600" algn="l" defTabSz="457200" rtl="0" eaLnBrk="1" fontAlgn="base" hangingPunct="1">
              <a:spcBef>
                <a:spcPct val="0"/>
              </a:spcBef>
              <a:spcAft>
                <a:spcPct val="0"/>
              </a:spcAft>
              <a:defRPr sz="3600">
                <a:solidFill>
                  <a:schemeClr val="accent1"/>
                </a:solidFill>
                <a:latin typeface="Rockwell" charset="0"/>
                <a:ea typeface="ＭＳ Ｐゴシック" charset="-128"/>
              </a:defRPr>
            </a:lvl8pPr>
            <a:lvl9pPr marL="1828800" algn="l" defTabSz="457200" rtl="0" eaLnBrk="1" fontAlgn="base" hangingPunct="1">
              <a:spcBef>
                <a:spcPct val="0"/>
              </a:spcBef>
              <a:spcAft>
                <a:spcPct val="0"/>
              </a:spcAft>
              <a:defRPr sz="3600">
                <a:solidFill>
                  <a:schemeClr val="accent1"/>
                </a:solidFill>
                <a:latin typeface="Rockwell" charset="0"/>
                <a:ea typeface="ＭＳ Ｐゴシック" charset="-128"/>
              </a:defRPr>
            </a:lvl9pPr>
          </a:lstStyle>
          <a:p>
            <a:r>
              <a:rPr lang="de-DE" dirty="0">
                <a:solidFill>
                  <a:schemeClr val="tx2"/>
                </a:solidFill>
              </a:rPr>
              <a:t>Überschrift</a:t>
            </a:r>
          </a:p>
        </p:txBody>
      </p:sp>
      <p:sp>
        <p:nvSpPr>
          <p:cNvPr id="36" name="Textplatzhalter 4">
            <a:extLst>
              <a:ext uri="{FF2B5EF4-FFF2-40B4-BE49-F238E27FC236}">
                <a16:creationId xmlns:a16="http://schemas.microsoft.com/office/drawing/2014/main" id="{551DD8EA-05B6-5E16-16AC-B4C699A93B7D}"/>
              </a:ext>
            </a:extLst>
          </p:cNvPr>
          <p:cNvSpPr txBox="1">
            <a:spLocks/>
          </p:cNvSpPr>
          <p:nvPr/>
        </p:nvSpPr>
        <p:spPr bwMode="auto">
          <a:xfrm>
            <a:off x="2313518" y="1596978"/>
            <a:ext cx="3674906" cy="109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342900" indent="-342900" algn="l" defTabSz="457200" rtl="0" fontAlgn="base">
              <a:spcBef>
                <a:spcPct val="20000"/>
              </a:spcBef>
              <a:spcAft>
                <a:spcPct val="0"/>
              </a:spcAft>
              <a:buFont typeface="Arial" pitchFamily="34" charset="0"/>
              <a:defRPr sz="3600" kern="1200">
                <a:solidFill>
                  <a:schemeClr val="tx2"/>
                </a:solidFill>
                <a:latin typeface="+mn-lt"/>
                <a:ea typeface="ＭＳ Ｐゴシック" charset="-128"/>
                <a:cs typeface="TheSerif 5"/>
              </a:defRPr>
            </a:lvl1pPr>
            <a:lvl2pPr indent="-285750" algn="l" defTabSz="457200" rtl="0" fontAlgn="base">
              <a:spcBef>
                <a:spcPct val="20000"/>
              </a:spcBef>
              <a:spcAft>
                <a:spcPct val="0"/>
              </a:spcAft>
              <a:buClr>
                <a:schemeClr val="accent1"/>
              </a:buClr>
              <a:buFont typeface="Arial" pitchFamily="34" charset="0"/>
              <a:defRPr sz="2400" kern="1200">
                <a:solidFill>
                  <a:schemeClr val="tx1"/>
                </a:solidFill>
                <a:latin typeface="Calibri"/>
                <a:ea typeface="ＭＳ Ｐゴシック" charset="-128"/>
                <a:cs typeface="Calibri"/>
              </a:defRPr>
            </a:lvl2pPr>
            <a:lvl3pPr indent="-406400" algn="l" defTabSz="457200" rtl="0" fontAlgn="base">
              <a:spcBef>
                <a:spcPct val="20000"/>
              </a:spcBef>
              <a:spcAft>
                <a:spcPct val="0"/>
              </a:spcAft>
              <a:buClr>
                <a:schemeClr val="accent1"/>
              </a:buClr>
              <a:buFont typeface="Arial" pitchFamily="34" charset="0"/>
              <a:buChar char="•"/>
              <a:defRPr sz="2400" kern="1200">
                <a:solidFill>
                  <a:schemeClr val="tx1"/>
                </a:solidFill>
                <a:latin typeface="Calibri"/>
                <a:ea typeface="ＭＳ Ｐゴシック" charset="-128"/>
                <a:cs typeface="Calibri"/>
              </a:defRPr>
            </a:lvl3pPr>
            <a:lvl4pPr marL="812800" indent="-381000" algn="l" defTabSz="457200" rtl="0" fontAlgn="base">
              <a:spcBef>
                <a:spcPct val="20000"/>
              </a:spcBef>
              <a:spcAft>
                <a:spcPct val="0"/>
              </a:spcAft>
              <a:buClr>
                <a:schemeClr val="tx2"/>
              </a:buClr>
              <a:buFont typeface="Arial" pitchFamily="34" charset="0"/>
              <a:buChar char="•"/>
              <a:defRPr sz="2400" kern="1200">
                <a:solidFill>
                  <a:schemeClr val="tx1"/>
                </a:solidFill>
                <a:latin typeface="Calibri"/>
                <a:ea typeface="ＭＳ Ｐゴシック" charset="-128"/>
                <a:cs typeface="Calibri"/>
              </a:defRPr>
            </a:lvl4pPr>
            <a:lvl5pPr marL="1219200" indent="-381000" algn="l" defTabSz="457200" rtl="0" fontAlgn="base">
              <a:spcBef>
                <a:spcPct val="20000"/>
              </a:spcBef>
              <a:spcAft>
                <a:spcPct val="0"/>
              </a:spcAft>
              <a:buClr>
                <a:srgbClr val="78726C"/>
              </a:buClr>
              <a:buFont typeface="Arial" pitchFamily="34" charset="0"/>
              <a:buChar char="•"/>
              <a:defRPr kern="1200">
                <a:solidFill>
                  <a:schemeClr val="tx1"/>
                </a:solidFill>
                <a:latin typeface="Calibri"/>
                <a:ea typeface="ＭＳ Ｐゴシック" charset="-128"/>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buClr>
                <a:srgbClr val="9E1827"/>
              </a:buClr>
              <a:buNone/>
              <a:defRPr/>
            </a:pPr>
            <a:r>
              <a:rPr lang="de-DE" b="1" dirty="0">
                <a:solidFill>
                  <a:schemeClr val="tx2"/>
                </a:solidFill>
                <a:latin typeface="Calibri" panose="020F0502020204030204" pitchFamily="34" charset="0"/>
                <a:cs typeface="TheSerif 5"/>
              </a:rPr>
              <a:t>Überschrift:</a:t>
            </a:r>
          </a:p>
          <a:p>
            <a:pPr marL="342900" lvl="2" indent="-342900">
              <a:buClr>
                <a:srgbClr val="9E1827"/>
              </a:buClr>
              <a:defRPr/>
            </a:pPr>
            <a:r>
              <a:rPr lang="de-DE" sz="2000" dirty="0">
                <a:solidFill>
                  <a:schemeClr val="tx2"/>
                </a:solidFill>
                <a:latin typeface="Calibri" panose="020F0502020204030204" pitchFamily="34" charset="0"/>
                <a:ea typeface="ＭＳ Ｐゴシック"/>
                <a:cs typeface="Calibri" panose="020F0502020204030204" pitchFamily="34" charset="0"/>
              </a:rPr>
              <a:t>Icon kann ausgetauscht werden</a:t>
            </a:r>
          </a:p>
          <a:p>
            <a:pPr marL="342900" lvl="2" indent="-342900">
              <a:buClr>
                <a:srgbClr val="9E1827"/>
              </a:buClr>
              <a:defRPr/>
            </a:pPr>
            <a:r>
              <a:rPr lang="de-DE" sz="2000" dirty="0">
                <a:solidFill>
                  <a:schemeClr val="tx2"/>
                </a:solidFill>
                <a:latin typeface="Calibri" panose="020F0502020204030204" pitchFamily="34" charset="0"/>
                <a:ea typeface="ＭＳ Ｐゴシック"/>
                <a:cs typeface="Calibri" panose="020F0502020204030204" pitchFamily="34" charset="0"/>
              </a:rPr>
              <a:t> </a:t>
            </a:r>
          </a:p>
        </p:txBody>
      </p:sp>
      <p:sp>
        <p:nvSpPr>
          <p:cNvPr id="37" name="Textplatzhalter 4">
            <a:extLst>
              <a:ext uri="{FF2B5EF4-FFF2-40B4-BE49-F238E27FC236}">
                <a16:creationId xmlns:a16="http://schemas.microsoft.com/office/drawing/2014/main" id="{3574AC40-F857-1A2A-5AD2-39504B92F995}"/>
              </a:ext>
            </a:extLst>
          </p:cNvPr>
          <p:cNvSpPr txBox="1">
            <a:spLocks/>
          </p:cNvSpPr>
          <p:nvPr/>
        </p:nvSpPr>
        <p:spPr bwMode="auto">
          <a:xfrm>
            <a:off x="7808882" y="1596978"/>
            <a:ext cx="3674906" cy="109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342900" indent="-342900" algn="l" defTabSz="457200" rtl="0" fontAlgn="base">
              <a:spcBef>
                <a:spcPct val="20000"/>
              </a:spcBef>
              <a:spcAft>
                <a:spcPct val="0"/>
              </a:spcAft>
              <a:buFont typeface="Arial" pitchFamily="34" charset="0"/>
              <a:defRPr sz="3600" kern="1200">
                <a:solidFill>
                  <a:schemeClr val="tx2"/>
                </a:solidFill>
                <a:latin typeface="+mn-lt"/>
                <a:ea typeface="ＭＳ Ｐゴシック" charset="-128"/>
                <a:cs typeface="TheSerif 5"/>
              </a:defRPr>
            </a:lvl1pPr>
            <a:lvl2pPr indent="-285750" algn="l" defTabSz="457200" rtl="0" fontAlgn="base">
              <a:spcBef>
                <a:spcPct val="20000"/>
              </a:spcBef>
              <a:spcAft>
                <a:spcPct val="0"/>
              </a:spcAft>
              <a:buClr>
                <a:schemeClr val="accent1"/>
              </a:buClr>
              <a:buFont typeface="Arial" pitchFamily="34" charset="0"/>
              <a:defRPr sz="2400" kern="1200">
                <a:solidFill>
                  <a:schemeClr val="tx1"/>
                </a:solidFill>
                <a:latin typeface="Calibri"/>
                <a:ea typeface="ＭＳ Ｐゴシック" charset="-128"/>
                <a:cs typeface="Calibri"/>
              </a:defRPr>
            </a:lvl2pPr>
            <a:lvl3pPr indent="-406400" algn="l" defTabSz="457200" rtl="0" fontAlgn="base">
              <a:spcBef>
                <a:spcPct val="20000"/>
              </a:spcBef>
              <a:spcAft>
                <a:spcPct val="0"/>
              </a:spcAft>
              <a:buClr>
                <a:schemeClr val="accent1"/>
              </a:buClr>
              <a:buFont typeface="Arial" pitchFamily="34" charset="0"/>
              <a:buChar char="•"/>
              <a:defRPr sz="2400" kern="1200">
                <a:solidFill>
                  <a:schemeClr val="tx1"/>
                </a:solidFill>
                <a:latin typeface="Calibri"/>
                <a:ea typeface="ＭＳ Ｐゴシック" charset="-128"/>
                <a:cs typeface="Calibri"/>
              </a:defRPr>
            </a:lvl3pPr>
            <a:lvl4pPr marL="812800" indent="-381000" algn="l" defTabSz="457200" rtl="0" fontAlgn="base">
              <a:spcBef>
                <a:spcPct val="20000"/>
              </a:spcBef>
              <a:spcAft>
                <a:spcPct val="0"/>
              </a:spcAft>
              <a:buClr>
                <a:schemeClr val="tx2"/>
              </a:buClr>
              <a:buFont typeface="Arial" pitchFamily="34" charset="0"/>
              <a:buChar char="•"/>
              <a:defRPr sz="2400" kern="1200">
                <a:solidFill>
                  <a:schemeClr val="tx1"/>
                </a:solidFill>
                <a:latin typeface="Calibri"/>
                <a:ea typeface="ＭＳ Ｐゴシック" charset="-128"/>
                <a:cs typeface="Calibri"/>
              </a:defRPr>
            </a:lvl4pPr>
            <a:lvl5pPr marL="1219200" indent="-381000" algn="l" defTabSz="457200" rtl="0" fontAlgn="base">
              <a:spcBef>
                <a:spcPct val="20000"/>
              </a:spcBef>
              <a:spcAft>
                <a:spcPct val="0"/>
              </a:spcAft>
              <a:buClr>
                <a:srgbClr val="78726C"/>
              </a:buClr>
              <a:buFont typeface="Arial" pitchFamily="34" charset="0"/>
              <a:buChar char="•"/>
              <a:defRPr kern="1200">
                <a:solidFill>
                  <a:schemeClr val="tx1"/>
                </a:solidFill>
                <a:latin typeface="Calibri"/>
                <a:ea typeface="ＭＳ Ｐゴシック" charset="-128"/>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buClr>
                <a:srgbClr val="9E1827"/>
              </a:buClr>
              <a:buNone/>
              <a:defRPr/>
            </a:pPr>
            <a:r>
              <a:rPr lang="de-DE" sz="2000" b="1" dirty="0">
                <a:solidFill>
                  <a:schemeClr val="tx2"/>
                </a:solidFill>
                <a:latin typeface="Calibri" panose="020F0502020204030204" pitchFamily="34" charset="0"/>
                <a:cs typeface="TheSerif 5"/>
              </a:rPr>
              <a:t>Überschrift</a:t>
            </a:r>
          </a:p>
          <a:p>
            <a:pPr marL="0" lvl="2" indent="0">
              <a:buClr>
                <a:srgbClr val="9E1827"/>
              </a:buClr>
              <a:buNone/>
              <a:defRPr/>
            </a:pPr>
            <a:r>
              <a:rPr lang="de-DE" sz="2000" dirty="0">
                <a:solidFill>
                  <a:schemeClr val="tx2"/>
                </a:solidFill>
                <a:latin typeface="Calibri" panose="020F0502020204030204" pitchFamily="34" charset="0"/>
                <a:ea typeface="ＭＳ Ｐゴシック"/>
                <a:cs typeface="Calibri" panose="020F0502020204030204" pitchFamily="34" charset="0"/>
              </a:rPr>
              <a:t>Fließtext </a:t>
            </a:r>
            <a:r>
              <a:rPr lang="de-DE" sz="2000" dirty="0" err="1">
                <a:solidFill>
                  <a:schemeClr val="tx2"/>
                </a:solidFill>
                <a:latin typeface="Calibri" panose="020F0502020204030204" pitchFamily="34" charset="0"/>
                <a:ea typeface="ＭＳ Ｐゴシック"/>
                <a:cs typeface="Calibri" panose="020F0502020204030204" pitchFamily="34" charset="0"/>
              </a:rPr>
              <a:t>Fließtext</a:t>
            </a:r>
            <a:r>
              <a:rPr lang="de-DE" sz="2000" dirty="0">
                <a:solidFill>
                  <a:schemeClr val="tx2"/>
                </a:solidFill>
                <a:latin typeface="Calibri" panose="020F0502020204030204" pitchFamily="34" charset="0"/>
                <a:ea typeface="ＭＳ Ｐゴシック"/>
                <a:cs typeface="Calibri" panose="020F0502020204030204" pitchFamily="34" charset="0"/>
              </a:rPr>
              <a:t> </a:t>
            </a:r>
            <a:r>
              <a:rPr lang="de-DE" sz="2000" dirty="0" err="1">
                <a:solidFill>
                  <a:schemeClr val="tx2"/>
                </a:solidFill>
                <a:latin typeface="Calibri" panose="020F0502020204030204" pitchFamily="34" charset="0"/>
                <a:ea typeface="ＭＳ Ｐゴシック"/>
                <a:cs typeface="Calibri" panose="020F0502020204030204" pitchFamily="34" charset="0"/>
              </a:rPr>
              <a:t>Fließtext</a:t>
            </a:r>
            <a:endParaRPr lang="de-DE" sz="2000" dirty="0">
              <a:solidFill>
                <a:schemeClr val="tx2"/>
              </a:solidFill>
              <a:latin typeface="Calibri" panose="020F0502020204030204" pitchFamily="34" charset="0"/>
              <a:ea typeface="ＭＳ Ｐゴシック"/>
              <a:cs typeface="Calibri" panose="020F0502020204030204" pitchFamily="34" charset="0"/>
            </a:endParaRPr>
          </a:p>
        </p:txBody>
      </p:sp>
      <p:sp>
        <p:nvSpPr>
          <p:cNvPr id="38" name="Textplatzhalter 4">
            <a:extLst>
              <a:ext uri="{FF2B5EF4-FFF2-40B4-BE49-F238E27FC236}">
                <a16:creationId xmlns:a16="http://schemas.microsoft.com/office/drawing/2014/main" id="{5784DD86-9E89-A42D-1BC9-8991AA6C2DE1}"/>
              </a:ext>
            </a:extLst>
          </p:cNvPr>
          <p:cNvSpPr txBox="1">
            <a:spLocks/>
          </p:cNvSpPr>
          <p:nvPr/>
        </p:nvSpPr>
        <p:spPr bwMode="auto">
          <a:xfrm>
            <a:off x="2313518" y="3192695"/>
            <a:ext cx="3674906" cy="109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342900" indent="-342900" algn="l" defTabSz="457200" rtl="0" fontAlgn="base">
              <a:spcBef>
                <a:spcPct val="20000"/>
              </a:spcBef>
              <a:spcAft>
                <a:spcPct val="0"/>
              </a:spcAft>
              <a:buFont typeface="Arial" pitchFamily="34" charset="0"/>
              <a:defRPr sz="3600" kern="1200">
                <a:solidFill>
                  <a:schemeClr val="tx2"/>
                </a:solidFill>
                <a:latin typeface="+mn-lt"/>
                <a:ea typeface="ＭＳ Ｐゴシック" charset="-128"/>
                <a:cs typeface="TheSerif 5"/>
              </a:defRPr>
            </a:lvl1pPr>
            <a:lvl2pPr indent="-285750" algn="l" defTabSz="457200" rtl="0" fontAlgn="base">
              <a:spcBef>
                <a:spcPct val="20000"/>
              </a:spcBef>
              <a:spcAft>
                <a:spcPct val="0"/>
              </a:spcAft>
              <a:buClr>
                <a:schemeClr val="accent1"/>
              </a:buClr>
              <a:buFont typeface="Arial" pitchFamily="34" charset="0"/>
              <a:defRPr sz="2400" kern="1200">
                <a:solidFill>
                  <a:schemeClr val="tx1"/>
                </a:solidFill>
                <a:latin typeface="Calibri"/>
                <a:ea typeface="ＭＳ Ｐゴシック" charset="-128"/>
                <a:cs typeface="Calibri"/>
              </a:defRPr>
            </a:lvl2pPr>
            <a:lvl3pPr indent="-406400" algn="l" defTabSz="457200" rtl="0" fontAlgn="base">
              <a:spcBef>
                <a:spcPct val="20000"/>
              </a:spcBef>
              <a:spcAft>
                <a:spcPct val="0"/>
              </a:spcAft>
              <a:buClr>
                <a:schemeClr val="accent1"/>
              </a:buClr>
              <a:buFont typeface="Arial" pitchFamily="34" charset="0"/>
              <a:buChar char="•"/>
              <a:defRPr sz="2400" kern="1200">
                <a:solidFill>
                  <a:schemeClr val="tx1"/>
                </a:solidFill>
                <a:latin typeface="Calibri"/>
                <a:ea typeface="ＭＳ Ｐゴシック" charset="-128"/>
                <a:cs typeface="Calibri"/>
              </a:defRPr>
            </a:lvl3pPr>
            <a:lvl4pPr marL="812800" indent="-381000" algn="l" defTabSz="457200" rtl="0" fontAlgn="base">
              <a:spcBef>
                <a:spcPct val="20000"/>
              </a:spcBef>
              <a:spcAft>
                <a:spcPct val="0"/>
              </a:spcAft>
              <a:buClr>
                <a:schemeClr val="tx2"/>
              </a:buClr>
              <a:buFont typeface="Arial" pitchFamily="34" charset="0"/>
              <a:buChar char="•"/>
              <a:defRPr sz="2400" kern="1200">
                <a:solidFill>
                  <a:schemeClr val="tx1"/>
                </a:solidFill>
                <a:latin typeface="Calibri"/>
                <a:ea typeface="ＭＳ Ｐゴシック" charset="-128"/>
                <a:cs typeface="Calibri"/>
              </a:defRPr>
            </a:lvl4pPr>
            <a:lvl5pPr marL="1219200" indent="-381000" algn="l" defTabSz="457200" rtl="0" fontAlgn="base">
              <a:spcBef>
                <a:spcPct val="20000"/>
              </a:spcBef>
              <a:spcAft>
                <a:spcPct val="0"/>
              </a:spcAft>
              <a:buClr>
                <a:srgbClr val="78726C"/>
              </a:buClr>
              <a:buFont typeface="Arial" pitchFamily="34" charset="0"/>
              <a:buChar char="•"/>
              <a:defRPr kern="1200">
                <a:solidFill>
                  <a:schemeClr val="tx1"/>
                </a:solidFill>
                <a:latin typeface="Calibri"/>
                <a:ea typeface="ＭＳ Ｐゴシック" charset="-128"/>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buClr>
                <a:srgbClr val="9E1827"/>
              </a:buClr>
              <a:buNone/>
              <a:defRPr/>
            </a:pPr>
            <a:r>
              <a:rPr lang="de-DE" b="1" dirty="0">
                <a:solidFill>
                  <a:schemeClr val="tx2"/>
                </a:solidFill>
                <a:latin typeface="Calibri" panose="020F0502020204030204" pitchFamily="34" charset="0"/>
                <a:cs typeface="TheSerif 5"/>
              </a:rPr>
              <a:t>Überschrift:</a:t>
            </a:r>
          </a:p>
          <a:p>
            <a:pPr marL="342900" lvl="2" indent="-342900">
              <a:buClr>
                <a:srgbClr val="9E1827"/>
              </a:buClr>
              <a:defRPr/>
            </a:pPr>
            <a:r>
              <a:rPr lang="de-DE" sz="2000" dirty="0">
                <a:solidFill>
                  <a:schemeClr val="tx2"/>
                </a:solidFill>
                <a:latin typeface="Calibri" panose="020F0502020204030204" pitchFamily="34" charset="0"/>
                <a:ea typeface="ＭＳ Ｐゴシック"/>
                <a:cs typeface="Calibri" panose="020F0502020204030204" pitchFamily="34" charset="0"/>
              </a:rPr>
              <a:t>Icon kann ausgetauscht werden</a:t>
            </a:r>
          </a:p>
          <a:p>
            <a:pPr marL="342900" lvl="2" indent="-342900">
              <a:buClr>
                <a:srgbClr val="9E1827"/>
              </a:buClr>
              <a:defRPr/>
            </a:pPr>
            <a:r>
              <a:rPr lang="de-DE" sz="2000" dirty="0">
                <a:solidFill>
                  <a:schemeClr val="tx2"/>
                </a:solidFill>
                <a:latin typeface="Calibri" panose="020F0502020204030204" pitchFamily="34" charset="0"/>
                <a:ea typeface="ＭＳ Ｐゴシック"/>
                <a:cs typeface="Calibri" panose="020F0502020204030204" pitchFamily="34" charset="0"/>
              </a:rPr>
              <a:t> </a:t>
            </a:r>
          </a:p>
        </p:txBody>
      </p:sp>
      <p:sp>
        <p:nvSpPr>
          <p:cNvPr id="39" name="Textplatzhalter 4">
            <a:extLst>
              <a:ext uri="{FF2B5EF4-FFF2-40B4-BE49-F238E27FC236}">
                <a16:creationId xmlns:a16="http://schemas.microsoft.com/office/drawing/2014/main" id="{ECF0C071-15EA-3B62-BB86-4AFB1EECEE5A}"/>
              </a:ext>
            </a:extLst>
          </p:cNvPr>
          <p:cNvSpPr txBox="1">
            <a:spLocks/>
          </p:cNvSpPr>
          <p:nvPr/>
        </p:nvSpPr>
        <p:spPr bwMode="auto">
          <a:xfrm>
            <a:off x="2313518" y="4618084"/>
            <a:ext cx="3674906" cy="109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342900" indent="-342900" algn="l" defTabSz="457200" rtl="0" fontAlgn="base">
              <a:spcBef>
                <a:spcPct val="20000"/>
              </a:spcBef>
              <a:spcAft>
                <a:spcPct val="0"/>
              </a:spcAft>
              <a:buFont typeface="Arial" pitchFamily="34" charset="0"/>
              <a:defRPr sz="3600" kern="1200">
                <a:solidFill>
                  <a:schemeClr val="tx2"/>
                </a:solidFill>
                <a:latin typeface="+mn-lt"/>
                <a:ea typeface="ＭＳ Ｐゴシック" charset="-128"/>
                <a:cs typeface="TheSerif 5"/>
              </a:defRPr>
            </a:lvl1pPr>
            <a:lvl2pPr indent="-285750" algn="l" defTabSz="457200" rtl="0" fontAlgn="base">
              <a:spcBef>
                <a:spcPct val="20000"/>
              </a:spcBef>
              <a:spcAft>
                <a:spcPct val="0"/>
              </a:spcAft>
              <a:buClr>
                <a:schemeClr val="accent1"/>
              </a:buClr>
              <a:buFont typeface="Arial" pitchFamily="34" charset="0"/>
              <a:defRPr sz="2400" kern="1200">
                <a:solidFill>
                  <a:schemeClr val="tx1"/>
                </a:solidFill>
                <a:latin typeface="Calibri"/>
                <a:ea typeface="ＭＳ Ｐゴシック" charset="-128"/>
                <a:cs typeface="Calibri"/>
              </a:defRPr>
            </a:lvl2pPr>
            <a:lvl3pPr indent="-406400" algn="l" defTabSz="457200" rtl="0" fontAlgn="base">
              <a:spcBef>
                <a:spcPct val="20000"/>
              </a:spcBef>
              <a:spcAft>
                <a:spcPct val="0"/>
              </a:spcAft>
              <a:buClr>
                <a:schemeClr val="accent1"/>
              </a:buClr>
              <a:buFont typeface="Arial" pitchFamily="34" charset="0"/>
              <a:buChar char="•"/>
              <a:defRPr sz="2400" kern="1200">
                <a:solidFill>
                  <a:schemeClr val="tx1"/>
                </a:solidFill>
                <a:latin typeface="Calibri"/>
                <a:ea typeface="ＭＳ Ｐゴシック" charset="-128"/>
                <a:cs typeface="Calibri"/>
              </a:defRPr>
            </a:lvl3pPr>
            <a:lvl4pPr marL="812800" indent="-381000" algn="l" defTabSz="457200" rtl="0" fontAlgn="base">
              <a:spcBef>
                <a:spcPct val="20000"/>
              </a:spcBef>
              <a:spcAft>
                <a:spcPct val="0"/>
              </a:spcAft>
              <a:buClr>
                <a:schemeClr val="tx2"/>
              </a:buClr>
              <a:buFont typeface="Arial" pitchFamily="34" charset="0"/>
              <a:buChar char="•"/>
              <a:defRPr sz="2400" kern="1200">
                <a:solidFill>
                  <a:schemeClr val="tx1"/>
                </a:solidFill>
                <a:latin typeface="Calibri"/>
                <a:ea typeface="ＭＳ Ｐゴシック" charset="-128"/>
                <a:cs typeface="Calibri"/>
              </a:defRPr>
            </a:lvl4pPr>
            <a:lvl5pPr marL="1219200" indent="-381000" algn="l" defTabSz="457200" rtl="0" fontAlgn="base">
              <a:spcBef>
                <a:spcPct val="20000"/>
              </a:spcBef>
              <a:spcAft>
                <a:spcPct val="0"/>
              </a:spcAft>
              <a:buClr>
                <a:srgbClr val="78726C"/>
              </a:buClr>
              <a:buFont typeface="Arial" pitchFamily="34" charset="0"/>
              <a:buChar char="•"/>
              <a:defRPr kern="1200">
                <a:solidFill>
                  <a:schemeClr val="tx1"/>
                </a:solidFill>
                <a:latin typeface="Calibri"/>
                <a:ea typeface="ＭＳ Ｐゴシック" charset="-128"/>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buClr>
                <a:srgbClr val="9E1827"/>
              </a:buClr>
              <a:buNone/>
              <a:defRPr/>
            </a:pPr>
            <a:r>
              <a:rPr lang="de-DE" b="1" dirty="0">
                <a:solidFill>
                  <a:schemeClr val="tx2"/>
                </a:solidFill>
                <a:latin typeface="Calibri" panose="020F0502020204030204" pitchFamily="34" charset="0"/>
                <a:cs typeface="TheSerif 5"/>
              </a:rPr>
              <a:t>Überschrift:</a:t>
            </a:r>
          </a:p>
          <a:p>
            <a:pPr marL="342900" lvl="2" indent="-342900">
              <a:buClr>
                <a:srgbClr val="9E1827"/>
              </a:buClr>
              <a:defRPr/>
            </a:pPr>
            <a:r>
              <a:rPr lang="de-DE" sz="2000" dirty="0">
                <a:solidFill>
                  <a:schemeClr val="tx2"/>
                </a:solidFill>
                <a:latin typeface="Calibri" panose="020F0502020204030204" pitchFamily="34" charset="0"/>
                <a:ea typeface="ＭＳ Ｐゴシック"/>
                <a:cs typeface="Calibri" panose="020F0502020204030204" pitchFamily="34" charset="0"/>
              </a:rPr>
              <a:t>Icon kann ausgetauscht werden</a:t>
            </a:r>
          </a:p>
          <a:p>
            <a:pPr marL="342900" lvl="2" indent="-342900">
              <a:buClr>
                <a:srgbClr val="9E1827"/>
              </a:buClr>
              <a:defRPr/>
            </a:pPr>
            <a:r>
              <a:rPr lang="de-DE" sz="2000" dirty="0">
                <a:solidFill>
                  <a:schemeClr val="tx2"/>
                </a:solidFill>
                <a:latin typeface="Calibri" panose="020F0502020204030204" pitchFamily="34" charset="0"/>
                <a:ea typeface="ＭＳ Ｐゴシック"/>
                <a:cs typeface="Calibri" panose="020F0502020204030204" pitchFamily="34" charset="0"/>
              </a:rPr>
              <a:t> </a:t>
            </a:r>
          </a:p>
        </p:txBody>
      </p:sp>
      <p:pic>
        <p:nvPicPr>
          <p:cNvPr id="40" name="Grafik 39">
            <a:extLst>
              <a:ext uri="{FF2B5EF4-FFF2-40B4-BE49-F238E27FC236}">
                <a16:creationId xmlns:a16="http://schemas.microsoft.com/office/drawing/2014/main" id="{1D9D26B7-F156-F4DF-5E29-97198E24E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72" y="3178268"/>
            <a:ext cx="1174376" cy="1174376"/>
          </a:xfrm>
          <a:prstGeom prst="rect">
            <a:avLst/>
          </a:prstGeom>
        </p:spPr>
      </p:pic>
      <p:pic>
        <p:nvPicPr>
          <p:cNvPr id="41" name="Grafik 40">
            <a:extLst>
              <a:ext uri="{FF2B5EF4-FFF2-40B4-BE49-F238E27FC236}">
                <a16:creationId xmlns:a16="http://schemas.microsoft.com/office/drawing/2014/main" id="{F2C55CAD-B110-3A4C-0C89-2FFCE5195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72" y="1596978"/>
            <a:ext cx="1228165" cy="1228165"/>
          </a:xfrm>
          <a:prstGeom prst="rect">
            <a:avLst/>
          </a:prstGeom>
        </p:spPr>
      </p:pic>
      <p:pic>
        <p:nvPicPr>
          <p:cNvPr id="42" name="Grafik 41">
            <a:extLst>
              <a:ext uri="{FF2B5EF4-FFF2-40B4-BE49-F238E27FC236}">
                <a16:creationId xmlns:a16="http://schemas.microsoft.com/office/drawing/2014/main" id="{61DCD771-2823-50EB-76D9-068ED0677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85" y="4510318"/>
            <a:ext cx="1584938" cy="1584938"/>
          </a:xfrm>
          <a:prstGeom prst="rect">
            <a:avLst/>
          </a:prstGeom>
        </p:spPr>
      </p:pic>
      <p:pic>
        <p:nvPicPr>
          <p:cNvPr id="43" name="Grafik 42">
            <a:extLst>
              <a:ext uri="{FF2B5EF4-FFF2-40B4-BE49-F238E27FC236}">
                <a16:creationId xmlns:a16="http://schemas.microsoft.com/office/drawing/2014/main" id="{E7E6B37F-2438-36A2-676B-A27C06EE7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673" y="1715723"/>
            <a:ext cx="997522" cy="997522"/>
          </a:xfrm>
          <a:prstGeom prst="rect">
            <a:avLst/>
          </a:prstGeom>
        </p:spPr>
      </p:pic>
      <p:pic>
        <p:nvPicPr>
          <p:cNvPr id="44" name="Grafik 43">
            <a:extLst>
              <a:ext uri="{FF2B5EF4-FFF2-40B4-BE49-F238E27FC236}">
                <a16:creationId xmlns:a16="http://schemas.microsoft.com/office/drawing/2014/main" id="{54F3D9CB-E600-8E14-37B5-7CBB965CC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5627" y="3154422"/>
            <a:ext cx="1083613" cy="1083613"/>
          </a:xfrm>
          <a:prstGeom prst="rect">
            <a:avLst/>
          </a:prstGeom>
        </p:spPr>
      </p:pic>
      <p:pic>
        <p:nvPicPr>
          <p:cNvPr id="45" name="Grafik 44">
            <a:extLst>
              <a:ext uri="{FF2B5EF4-FFF2-40B4-BE49-F238E27FC236}">
                <a16:creationId xmlns:a16="http://schemas.microsoft.com/office/drawing/2014/main" id="{104F344F-34DA-3B0A-6F8D-161ECA21E9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4470" y="4618084"/>
            <a:ext cx="1065227" cy="1065227"/>
          </a:xfrm>
          <a:prstGeom prst="rect">
            <a:avLst/>
          </a:prstGeom>
        </p:spPr>
      </p:pic>
      <p:grpSp>
        <p:nvGrpSpPr>
          <p:cNvPr id="46" name="Gruppieren 45">
            <a:extLst>
              <a:ext uri="{FF2B5EF4-FFF2-40B4-BE49-F238E27FC236}">
                <a16:creationId xmlns:a16="http://schemas.microsoft.com/office/drawing/2014/main" id="{C819C9C3-6983-87D3-91A3-06821B414E7B}"/>
              </a:ext>
            </a:extLst>
          </p:cNvPr>
          <p:cNvGrpSpPr/>
          <p:nvPr/>
        </p:nvGrpSpPr>
        <p:grpSpPr>
          <a:xfrm>
            <a:off x="673145" y="3046354"/>
            <a:ext cx="1310903" cy="1286220"/>
            <a:chOff x="791930" y="4842841"/>
            <a:chExt cx="1310903" cy="1286220"/>
          </a:xfrm>
        </p:grpSpPr>
        <p:pic>
          <p:nvPicPr>
            <p:cNvPr id="47" name="Grafik 46" descr="Ein Bild, das Kreis enthält.&#10;&#10;KI-generierte Inhalte können fehlerhaft sein.">
              <a:extLst>
                <a:ext uri="{FF2B5EF4-FFF2-40B4-BE49-F238E27FC236}">
                  <a16:creationId xmlns:a16="http://schemas.microsoft.com/office/drawing/2014/main" id="{98E16274-F9D1-FF3C-D3BA-B45FF900C2BA}"/>
                </a:ext>
              </a:extLst>
            </p:cNvPr>
            <p:cNvPicPr>
              <a:picLocks noChangeAspect="1"/>
            </p:cNvPicPr>
            <p:nvPr/>
          </p:nvPicPr>
          <p:blipFill>
            <a:blip r:embed="rId8"/>
            <a:stretch>
              <a:fillRect/>
            </a:stretch>
          </p:blipFill>
          <p:spPr>
            <a:xfrm>
              <a:off x="791930" y="4842841"/>
              <a:ext cx="1310903" cy="1222669"/>
            </a:xfrm>
            <a:prstGeom prst="rect">
              <a:avLst/>
            </a:prstGeom>
          </p:spPr>
        </p:pic>
        <p:pic>
          <p:nvPicPr>
            <p:cNvPr id="48" name="Grafik 47">
              <a:extLst>
                <a:ext uri="{FF2B5EF4-FFF2-40B4-BE49-F238E27FC236}">
                  <a16:creationId xmlns:a16="http://schemas.microsoft.com/office/drawing/2014/main" id="{22AD014D-4C07-8664-5DD9-042C3A688377}"/>
                </a:ext>
              </a:extLst>
            </p:cNvPr>
            <p:cNvPicPr>
              <a:picLocks noChangeAspect="1"/>
            </p:cNvPicPr>
            <p:nvPr/>
          </p:nvPicPr>
          <p:blipFill>
            <a:blip r:embed="rId2">
              <a:extLst>
                <a:ext uri="{28A0092B-C50C-407E-A947-70E740481C1C}">
                  <a14:useLocalDpi xmlns:a14="http://schemas.microsoft.com/office/drawing/2010/main" val="0"/>
                </a:ext>
              </a:extLst>
            </a:blip>
            <a:srcRect l="12958" r="12887"/>
            <a:stretch>
              <a:fillRect/>
            </a:stretch>
          </p:blipFill>
          <p:spPr>
            <a:xfrm>
              <a:off x="1012371" y="4954685"/>
              <a:ext cx="870858" cy="1174376"/>
            </a:xfrm>
            <a:prstGeom prst="rect">
              <a:avLst/>
            </a:prstGeom>
          </p:spPr>
        </p:pic>
      </p:grpSp>
      <p:grpSp>
        <p:nvGrpSpPr>
          <p:cNvPr id="49" name="Gruppieren 48">
            <a:extLst>
              <a:ext uri="{FF2B5EF4-FFF2-40B4-BE49-F238E27FC236}">
                <a16:creationId xmlns:a16="http://schemas.microsoft.com/office/drawing/2014/main" id="{7DC66222-0BAF-400A-FDD8-65B1F60DDBC9}"/>
              </a:ext>
            </a:extLst>
          </p:cNvPr>
          <p:cNvGrpSpPr/>
          <p:nvPr/>
        </p:nvGrpSpPr>
        <p:grpSpPr>
          <a:xfrm>
            <a:off x="741408" y="1532952"/>
            <a:ext cx="1310903" cy="1222669"/>
            <a:chOff x="734262" y="3457780"/>
            <a:chExt cx="1310903" cy="1222669"/>
          </a:xfrm>
        </p:grpSpPr>
        <p:pic>
          <p:nvPicPr>
            <p:cNvPr id="50" name="Grafik 49" descr="Ein Bild, das Kreis enthält.&#10;&#10;KI-generierte Inhalte können fehlerhaft sein.">
              <a:extLst>
                <a:ext uri="{FF2B5EF4-FFF2-40B4-BE49-F238E27FC236}">
                  <a16:creationId xmlns:a16="http://schemas.microsoft.com/office/drawing/2014/main" id="{DF34EA55-41FC-58B7-A980-9B861ED33678}"/>
                </a:ext>
              </a:extLst>
            </p:cNvPr>
            <p:cNvPicPr>
              <a:picLocks noChangeAspect="1"/>
            </p:cNvPicPr>
            <p:nvPr/>
          </p:nvPicPr>
          <p:blipFill>
            <a:blip r:embed="rId8"/>
            <a:stretch>
              <a:fillRect/>
            </a:stretch>
          </p:blipFill>
          <p:spPr>
            <a:xfrm>
              <a:off x="734262" y="3457780"/>
              <a:ext cx="1310903" cy="1222669"/>
            </a:xfrm>
            <a:prstGeom prst="rect">
              <a:avLst/>
            </a:prstGeom>
          </p:spPr>
        </p:pic>
        <p:pic>
          <p:nvPicPr>
            <p:cNvPr id="51" name="Grafik 50">
              <a:extLst>
                <a:ext uri="{FF2B5EF4-FFF2-40B4-BE49-F238E27FC236}">
                  <a16:creationId xmlns:a16="http://schemas.microsoft.com/office/drawing/2014/main" id="{1200EBC4-B8D4-0ADA-C286-2A6628839E13}"/>
                </a:ext>
              </a:extLst>
            </p:cNvPr>
            <p:cNvPicPr>
              <a:picLocks noChangeAspect="1"/>
            </p:cNvPicPr>
            <p:nvPr/>
          </p:nvPicPr>
          <p:blipFill>
            <a:blip r:embed="rId3">
              <a:extLst>
                <a:ext uri="{28A0092B-C50C-407E-A947-70E740481C1C}">
                  <a14:useLocalDpi xmlns:a14="http://schemas.microsoft.com/office/drawing/2010/main" val="0"/>
                </a:ext>
              </a:extLst>
            </a:blip>
            <a:srcRect t="8827" b="17815"/>
            <a:stretch>
              <a:fillRect/>
            </a:stretch>
          </p:blipFill>
          <p:spPr>
            <a:xfrm>
              <a:off x="809672" y="3668486"/>
              <a:ext cx="1228165" cy="900977"/>
            </a:xfrm>
            <a:prstGeom prst="rect">
              <a:avLst/>
            </a:prstGeom>
          </p:spPr>
        </p:pic>
      </p:grpSp>
      <p:grpSp>
        <p:nvGrpSpPr>
          <p:cNvPr id="52" name="Gruppieren 51">
            <a:extLst>
              <a:ext uri="{FF2B5EF4-FFF2-40B4-BE49-F238E27FC236}">
                <a16:creationId xmlns:a16="http://schemas.microsoft.com/office/drawing/2014/main" id="{A085242E-021B-A1F4-7443-E3F7380BF3F0}"/>
              </a:ext>
            </a:extLst>
          </p:cNvPr>
          <p:cNvGrpSpPr/>
          <p:nvPr/>
        </p:nvGrpSpPr>
        <p:grpSpPr>
          <a:xfrm>
            <a:off x="688719" y="4497729"/>
            <a:ext cx="1310903" cy="1222669"/>
            <a:chOff x="9491383" y="4860888"/>
            <a:chExt cx="1310903" cy="1222669"/>
          </a:xfrm>
        </p:grpSpPr>
        <p:pic>
          <p:nvPicPr>
            <p:cNvPr id="53" name="Grafik 52" descr="Ein Bild, das Kreis enthält.&#10;&#10;KI-generierte Inhalte können fehlerhaft sein.">
              <a:extLst>
                <a:ext uri="{FF2B5EF4-FFF2-40B4-BE49-F238E27FC236}">
                  <a16:creationId xmlns:a16="http://schemas.microsoft.com/office/drawing/2014/main" id="{AD5109C5-8206-4536-BEC3-CC6CF023B0A6}"/>
                </a:ext>
              </a:extLst>
            </p:cNvPr>
            <p:cNvPicPr>
              <a:picLocks noChangeAspect="1"/>
            </p:cNvPicPr>
            <p:nvPr/>
          </p:nvPicPr>
          <p:blipFill>
            <a:blip r:embed="rId8"/>
            <a:stretch>
              <a:fillRect/>
            </a:stretch>
          </p:blipFill>
          <p:spPr>
            <a:xfrm>
              <a:off x="9491383" y="4860888"/>
              <a:ext cx="1310903" cy="1222669"/>
            </a:xfrm>
            <a:prstGeom prst="rect">
              <a:avLst/>
            </a:prstGeom>
          </p:spPr>
        </p:pic>
        <p:pic>
          <p:nvPicPr>
            <p:cNvPr id="54" name="Grafik 53">
              <a:extLst>
                <a:ext uri="{FF2B5EF4-FFF2-40B4-BE49-F238E27FC236}">
                  <a16:creationId xmlns:a16="http://schemas.microsoft.com/office/drawing/2014/main" id="{A26FA7CA-637B-7479-6737-558F818DFE91}"/>
                </a:ext>
              </a:extLst>
            </p:cNvPr>
            <p:cNvPicPr>
              <a:picLocks noChangeAspect="1"/>
            </p:cNvPicPr>
            <p:nvPr/>
          </p:nvPicPr>
          <p:blipFill>
            <a:blip r:embed="rId4">
              <a:extLst>
                <a:ext uri="{28A0092B-C50C-407E-A947-70E740481C1C}">
                  <a14:useLocalDpi xmlns:a14="http://schemas.microsoft.com/office/drawing/2010/main" val="0"/>
                </a:ext>
              </a:extLst>
            </a:blip>
            <a:srcRect l="27292" t="11307" r="32790" b="32790"/>
            <a:stretch>
              <a:fillRect/>
            </a:stretch>
          </p:blipFill>
          <p:spPr>
            <a:xfrm>
              <a:off x="9851571" y="5040086"/>
              <a:ext cx="632667" cy="886029"/>
            </a:xfrm>
            <a:prstGeom prst="rect">
              <a:avLst/>
            </a:prstGeom>
          </p:spPr>
        </p:pic>
      </p:grpSp>
      <p:grpSp>
        <p:nvGrpSpPr>
          <p:cNvPr id="55" name="Gruppieren 54">
            <a:extLst>
              <a:ext uri="{FF2B5EF4-FFF2-40B4-BE49-F238E27FC236}">
                <a16:creationId xmlns:a16="http://schemas.microsoft.com/office/drawing/2014/main" id="{89C69CD8-D9D4-DE0D-76F0-4DB4B0E12B5C}"/>
              </a:ext>
            </a:extLst>
          </p:cNvPr>
          <p:cNvGrpSpPr/>
          <p:nvPr/>
        </p:nvGrpSpPr>
        <p:grpSpPr>
          <a:xfrm>
            <a:off x="6161901" y="1548424"/>
            <a:ext cx="1310903" cy="1222669"/>
            <a:chOff x="8649476" y="1903697"/>
            <a:chExt cx="1310903" cy="1222669"/>
          </a:xfrm>
        </p:grpSpPr>
        <p:pic>
          <p:nvPicPr>
            <p:cNvPr id="56" name="Grafik 55" descr="Ein Bild, das Kreis enthält.&#10;&#10;KI-generierte Inhalte können fehlerhaft sein.">
              <a:extLst>
                <a:ext uri="{FF2B5EF4-FFF2-40B4-BE49-F238E27FC236}">
                  <a16:creationId xmlns:a16="http://schemas.microsoft.com/office/drawing/2014/main" id="{E04C8C13-DE85-6F45-D538-6F2DACDF015A}"/>
                </a:ext>
              </a:extLst>
            </p:cNvPr>
            <p:cNvPicPr>
              <a:picLocks noChangeAspect="1"/>
            </p:cNvPicPr>
            <p:nvPr/>
          </p:nvPicPr>
          <p:blipFill>
            <a:blip r:embed="rId8"/>
            <a:stretch>
              <a:fillRect/>
            </a:stretch>
          </p:blipFill>
          <p:spPr>
            <a:xfrm>
              <a:off x="8649476" y="1903697"/>
              <a:ext cx="1310903" cy="1222669"/>
            </a:xfrm>
            <a:prstGeom prst="rect">
              <a:avLst/>
            </a:prstGeom>
          </p:spPr>
        </p:pic>
        <p:pic>
          <p:nvPicPr>
            <p:cNvPr id="57" name="Grafik 56">
              <a:extLst>
                <a:ext uri="{FF2B5EF4-FFF2-40B4-BE49-F238E27FC236}">
                  <a16:creationId xmlns:a16="http://schemas.microsoft.com/office/drawing/2014/main" id="{593F81A8-29F6-6214-47DA-07C2628F1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5758" y="2071478"/>
              <a:ext cx="997522" cy="997522"/>
            </a:xfrm>
            <a:prstGeom prst="rect">
              <a:avLst/>
            </a:prstGeom>
          </p:spPr>
        </p:pic>
      </p:grpSp>
      <p:grpSp>
        <p:nvGrpSpPr>
          <p:cNvPr id="58" name="Gruppieren 57">
            <a:extLst>
              <a:ext uri="{FF2B5EF4-FFF2-40B4-BE49-F238E27FC236}">
                <a16:creationId xmlns:a16="http://schemas.microsoft.com/office/drawing/2014/main" id="{A8ABB37C-56CF-2CEE-80F5-27C208F359DD}"/>
              </a:ext>
            </a:extLst>
          </p:cNvPr>
          <p:cNvGrpSpPr/>
          <p:nvPr/>
        </p:nvGrpSpPr>
        <p:grpSpPr>
          <a:xfrm>
            <a:off x="6181981" y="4485238"/>
            <a:ext cx="1310903" cy="1222669"/>
            <a:chOff x="10260481" y="1862922"/>
            <a:chExt cx="1310903" cy="1222669"/>
          </a:xfrm>
        </p:grpSpPr>
        <p:pic>
          <p:nvPicPr>
            <p:cNvPr id="59" name="Grafik 58" descr="Ein Bild, das Kreis enthält.&#10;&#10;KI-generierte Inhalte können fehlerhaft sein.">
              <a:extLst>
                <a:ext uri="{FF2B5EF4-FFF2-40B4-BE49-F238E27FC236}">
                  <a16:creationId xmlns:a16="http://schemas.microsoft.com/office/drawing/2014/main" id="{8A2B7733-B8D1-1851-7FCA-7656CB8DABCA}"/>
                </a:ext>
              </a:extLst>
            </p:cNvPr>
            <p:cNvPicPr>
              <a:picLocks noChangeAspect="1"/>
            </p:cNvPicPr>
            <p:nvPr/>
          </p:nvPicPr>
          <p:blipFill>
            <a:blip r:embed="rId8"/>
            <a:stretch>
              <a:fillRect/>
            </a:stretch>
          </p:blipFill>
          <p:spPr>
            <a:xfrm>
              <a:off x="10260481" y="1862922"/>
              <a:ext cx="1310903" cy="1222669"/>
            </a:xfrm>
            <a:prstGeom prst="rect">
              <a:avLst/>
            </a:prstGeom>
          </p:spPr>
        </p:pic>
        <p:pic>
          <p:nvPicPr>
            <p:cNvPr id="60" name="Grafik 59">
              <a:extLst>
                <a:ext uri="{FF2B5EF4-FFF2-40B4-BE49-F238E27FC236}">
                  <a16:creationId xmlns:a16="http://schemas.microsoft.com/office/drawing/2014/main" id="{351732D3-AAF2-73B7-B107-C073D0820A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3346" y="2020364"/>
              <a:ext cx="1065227" cy="1065227"/>
            </a:xfrm>
            <a:prstGeom prst="rect">
              <a:avLst/>
            </a:prstGeom>
          </p:spPr>
        </p:pic>
      </p:grpSp>
      <p:grpSp>
        <p:nvGrpSpPr>
          <p:cNvPr id="61" name="Gruppieren 60">
            <a:extLst>
              <a:ext uri="{FF2B5EF4-FFF2-40B4-BE49-F238E27FC236}">
                <a16:creationId xmlns:a16="http://schemas.microsoft.com/office/drawing/2014/main" id="{E5716C34-45FF-FD8B-8B79-965C4BC4D637}"/>
              </a:ext>
            </a:extLst>
          </p:cNvPr>
          <p:cNvGrpSpPr/>
          <p:nvPr/>
        </p:nvGrpSpPr>
        <p:grpSpPr>
          <a:xfrm>
            <a:off x="6198603" y="3084893"/>
            <a:ext cx="1310903" cy="1222669"/>
            <a:chOff x="8949578" y="3178995"/>
            <a:chExt cx="1310903" cy="1222669"/>
          </a:xfrm>
        </p:grpSpPr>
        <p:pic>
          <p:nvPicPr>
            <p:cNvPr id="62" name="Grafik 61" descr="Ein Bild, das Kreis enthält.&#10;&#10;KI-generierte Inhalte können fehlerhaft sein.">
              <a:extLst>
                <a:ext uri="{FF2B5EF4-FFF2-40B4-BE49-F238E27FC236}">
                  <a16:creationId xmlns:a16="http://schemas.microsoft.com/office/drawing/2014/main" id="{CA3F1E2D-A81A-4C77-38AE-175ED0EB16FE}"/>
                </a:ext>
              </a:extLst>
            </p:cNvPr>
            <p:cNvPicPr>
              <a:picLocks noChangeAspect="1"/>
            </p:cNvPicPr>
            <p:nvPr/>
          </p:nvPicPr>
          <p:blipFill>
            <a:blip r:embed="rId8"/>
            <a:stretch>
              <a:fillRect/>
            </a:stretch>
          </p:blipFill>
          <p:spPr>
            <a:xfrm>
              <a:off x="8949578" y="3178995"/>
              <a:ext cx="1310903" cy="1222669"/>
            </a:xfrm>
            <a:prstGeom prst="rect">
              <a:avLst/>
            </a:prstGeom>
          </p:spPr>
        </p:pic>
        <p:pic>
          <p:nvPicPr>
            <p:cNvPr id="63" name="Grafik 62">
              <a:extLst>
                <a:ext uri="{FF2B5EF4-FFF2-40B4-BE49-F238E27FC236}">
                  <a16:creationId xmlns:a16="http://schemas.microsoft.com/office/drawing/2014/main" id="{CFA86575-A39F-14D3-706F-DFDD23695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3222" y="3248522"/>
              <a:ext cx="1083613" cy="1083613"/>
            </a:xfrm>
            <a:prstGeom prst="rect">
              <a:avLst/>
            </a:prstGeom>
          </p:spPr>
        </p:pic>
      </p:grpSp>
    </p:spTree>
    <p:extLst>
      <p:ext uri="{BB962C8B-B14F-4D97-AF65-F5344CB8AC3E}">
        <p14:creationId xmlns:p14="http://schemas.microsoft.com/office/powerpoint/2010/main" val="3006214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1674247-B55C-E980-0BE1-EA9B32D23524}"/>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E55528F9-8166-33B3-D0CB-DFD55B0617B5}"/>
              </a:ext>
            </a:extLst>
          </p:cNvPr>
          <p:cNvSpPr>
            <a:spLocks noGrp="1"/>
          </p:cNvSpPr>
          <p:nvPr>
            <p:ph type="ftr" sz="quarter" idx="10"/>
          </p:nvPr>
        </p:nvSpPr>
        <p:spPr/>
        <p:txBody>
          <a:bodyPr/>
          <a:lstStyle/>
          <a:p>
            <a:pPr>
              <a:defRPr/>
            </a:pPr>
            <a:r>
              <a:rPr lang="de-DE" altLang="de-DE" dirty="0"/>
              <a:t>Fußzeile über Folienmaster, Einfügen, Kopf- und Fußzeile ändern</a:t>
            </a:r>
            <a:endParaRPr lang="en-GB" altLang="de-DE" dirty="0"/>
          </a:p>
        </p:txBody>
      </p:sp>
      <p:sp>
        <p:nvSpPr>
          <p:cNvPr id="4" name="Foliennummernplatzhalter 3">
            <a:extLst>
              <a:ext uri="{FF2B5EF4-FFF2-40B4-BE49-F238E27FC236}">
                <a16:creationId xmlns:a16="http://schemas.microsoft.com/office/drawing/2014/main" id="{B003360D-C9AF-19CA-B522-571AE8870394}"/>
              </a:ext>
            </a:extLst>
          </p:cNvPr>
          <p:cNvSpPr>
            <a:spLocks noGrp="1"/>
          </p:cNvSpPr>
          <p:nvPr>
            <p:ph type="sldNum" sz="quarter" idx="11"/>
          </p:nvPr>
        </p:nvSpPr>
        <p:spPr/>
        <p:txBody>
          <a:bodyPr/>
          <a:lstStyle/>
          <a:p>
            <a:pPr>
              <a:defRPr/>
            </a:pPr>
            <a:fld id="{DE91F9D1-AC24-48A6-9AF4-4E11879D01C7}" type="slidenum">
              <a:rPr lang="en-GB" altLang="de-DE" smtClean="0"/>
              <a:pPr>
                <a:defRPr/>
              </a:pPr>
              <a:t>14</a:t>
            </a:fld>
            <a:endParaRPr lang="en-GB" altLang="de-DE" dirty="0"/>
          </a:p>
        </p:txBody>
      </p:sp>
      <p:pic>
        <p:nvPicPr>
          <p:cNvPr id="17" name="Grafik 16" descr="Ein Bild, das Kreis, Farbigkeit, Kunst enthält.&#10;&#10;KI-generierte Inhalte können fehlerhaft sein.">
            <a:extLst>
              <a:ext uri="{FF2B5EF4-FFF2-40B4-BE49-F238E27FC236}">
                <a16:creationId xmlns:a16="http://schemas.microsoft.com/office/drawing/2014/main" id="{4BC5E90D-6B4C-8F33-0FDA-C1E0AC77502E}"/>
              </a:ext>
            </a:extLst>
          </p:cNvPr>
          <p:cNvPicPr>
            <a:picLocks noChangeAspect="1"/>
          </p:cNvPicPr>
          <p:nvPr/>
        </p:nvPicPr>
        <p:blipFill>
          <a:blip r:embed="rId2"/>
          <a:stretch>
            <a:fillRect/>
          </a:stretch>
        </p:blipFill>
        <p:spPr>
          <a:xfrm>
            <a:off x="1076217" y="2207603"/>
            <a:ext cx="2469623" cy="2424722"/>
          </a:xfrm>
          <a:prstGeom prst="rect">
            <a:avLst/>
          </a:prstGeom>
        </p:spPr>
      </p:pic>
      <p:pic>
        <p:nvPicPr>
          <p:cNvPr id="18" name="Grafik 17" descr="Ein Bild, das Kreis, Farbigkeit, Kunst enthält.&#10;&#10;KI-generierte Inhalte können fehlerhaft sein.">
            <a:extLst>
              <a:ext uri="{FF2B5EF4-FFF2-40B4-BE49-F238E27FC236}">
                <a16:creationId xmlns:a16="http://schemas.microsoft.com/office/drawing/2014/main" id="{7EC418E2-FB03-3679-B580-3D2AC6EEF035}"/>
              </a:ext>
            </a:extLst>
          </p:cNvPr>
          <p:cNvPicPr>
            <a:picLocks noChangeAspect="1"/>
          </p:cNvPicPr>
          <p:nvPr/>
        </p:nvPicPr>
        <p:blipFill>
          <a:blip r:embed="rId2"/>
          <a:stretch>
            <a:fillRect/>
          </a:stretch>
        </p:blipFill>
        <p:spPr>
          <a:xfrm>
            <a:off x="4691923" y="2307920"/>
            <a:ext cx="2469623" cy="2424722"/>
          </a:xfrm>
          <a:prstGeom prst="rect">
            <a:avLst/>
          </a:prstGeom>
        </p:spPr>
      </p:pic>
      <p:pic>
        <p:nvPicPr>
          <p:cNvPr id="19" name="Grafik 18" descr="Ein Bild, das Kreis, Farbigkeit, Kunst enthält.&#10;&#10;KI-generierte Inhalte können fehlerhaft sein.">
            <a:extLst>
              <a:ext uri="{FF2B5EF4-FFF2-40B4-BE49-F238E27FC236}">
                <a16:creationId xmlns:a16="http://schemas.microsoft.com/office/drawing/2014/main" id="{08A3D9BC-A3A5-2399-F1FC-42D9F6E5A4DA}"/>
              </a:ext>
            </a:extLst>
          </p:cNvPr>
          <p:cNvPicPr>
            <a:picLocks noChangeAspect="1"/>
          </p:cNvPicPr>
          <p:nvPr/>
        </p:nvPicPr>
        <p:blipFill>
          <a:blip r:embed="rId2"/>
          <a:stretch>
            <a:fillRect/>
          </a:stretch>
        </p:blipFill>
        <p:spPr>
          <a:xfrm>
            <a:off x="8307629" y="2307920"/>
            <a:ext cx="2469623" cy="2424722"/>
          </a:xfrm>
          <a:prstGeom prst="rect">
            <a:avLst/>
          </a:prstGeom>
        </p:spPr>
      </p:pic>
      <p:sp>
        <p:nvSpPr>
          <p:cNvPr id="10" name="Bildplatzhalter 9">
            <a:extLst>
              <a:ext uri="{FF2B5EF4-FFF2-40B4-BE49-F238E27FC236}">
                <a16:creationId xmlns:a16="http://schemas.microsoft.com/office/drawing/2014/main" id="{2FBFAEA9-B1B3-46E1-508B-6AA579D2563E}"/>
              </a:ext>
            </a:extLst>
          </p:cNvPr>
          <p:cNvSpPr>
            <a:spLocks noGrp="1"/>
          </p:cNvSpPr>
          <p:nvPr>
            <p:ph type="pic" sz="quarter" idx="14"/>
          </p:nvPr>
        </p:nvSpPr>
        <p:spPr/>
        <p:txBody>
          <a:bodyPr/>
          <a:lstStyle/>
          <a:p>
            <a:endParaRPr lang="de-DE"/>
          </a:p>
        </p:txBody>
      </p:sp>
      <p:sp>
        <p:nvSpPr>
          <p:cNvPr id="9" name="Bildplatzhalter 8">
            <a:extLst>
              <a:ext uri="{FF2B5EF4-FFF2-40B4-BE49-F238E27FC236}">
                <a16:creationId xmlns:a16="http://schemas.microsoft.com/office/drawing/2014/main" id="{9A87BEF8-D4C7-972C-2273-6B2B990F0762}"/>
              </a:ext>
            </a:extLst>
          </p:cNvPr>
          <p:cNvSpPr>
            <a:spLocks noGrp="1"/>
          </p:cNvSpPr>
          <p:nvPr>
            <p:ph type="pic" sz="quarter" idx="13"/>
          </p:nvPr>
        </p:nvSpPr>
        <p:spPr/>
        <p:txBody>
          <a:bodyPr/>
          <a:lstStyle/>
          <a:p>
            <a:endParaRPr lang="de-DE"/>
          </a:p>
        </p:txBody>
      </p:sp>
      <p:sp>
        <p:nvSpPr>
          <p:cNvPr id="20" name="Bildplatzhalter 19">
            <a:extLst>
              <a:ext uri="{FF2B5EF4-FFF2-40B4-BE49-F238E27FC236}">
                <a16:creationId xmlns:a16="http://schemas.microsoft.com/office/drawing/2014/main" id="{F658E6AC-FB65-979D-EE02-8268BEE440D9}"/>
              </a:ext>
            </a:extLst>
          </p:cNvPr>
          <p:cNvSpPr>
            <a:spLocks noGrp="1"/>
          </p:cNvSpPr>
          <p:nvPr>
            <p:ph type="pic" sz="quarter" idx="12"/>
          </p:nvPr>
        </p:nvSpPr>
        <p:spPr/>
        <p:txBody>
          <a:bodyPr/>
          <a:lstStyle/>
          <a:p>
            <a:endParaRPr lang="de-DE"/>
          </a:p>
        </p:txBody>
      </p:sp>
    </p:spTree>
    <p:extLst>
      <p:ext uri="{BB962C8B-B14F-4D97-AF65-F5344CB8AC3E}">
        <p14:creationId xmlns:p14="http://schemas.microsoft.com/office/powerpoint/2010/main" val="427548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1" name="Titel 1"/>
          <p:cNvSpPr>
            <a:spLocks noGrp="1"/>
          </p:cNvSpPr>
          <p:nvPr>
            <p:ph type="title"/>
          </p:nvPr>
        </p:nvSpPr>
        <p:spPr>
          <a:xfrm>
            <a:off x="1138514" y="2505202"/>
            <a:ext cx="10221383" cy="896938"/>
          </a:xfrm>
        </p:spPr>
        <p:txBody>
          <a:bodyPr/>
          <a:lstStyle/>
          <a:p>
            <a:pPr algn="ctr"/>
            <a:r>
              <a:rPr lang="de-DE" sz="4000" dirty="0">
                <a:solidFill>
                  <a:schemeClr val="bg1"/>
                </a:solidFill>
                <a:latin typeface="The Serif-" panose="02000503050000020004" pitchFamily="2" charset="0"/>
              </a:rPr>
              <a:t>Noch Fragen? Gerne!</a:t>
            </a:r>
            <a:br>
              <a:rPr lang="de-DE" sz="4000" dirty="0">
                <a:solidFill>
                  <a:schemeClr val="bg1"/>
                </a:solidFill>
                <a:latin typeface="The Serif-" panose="02000503050000020004" pitchFamily="2" charset="0"/>
              </a:rPr>
            </a:br>
            <a:r>
              <a:rPr lang="de-DE" sz="3200" dirty="0">
                <a:solidFill>
                  <a:schemeClr val="tx2"/>
                </a:solidFill>
                <a:latin typeface="The Serif-" panose="02000503050000020004" pitchFamily="2" charset="0"/>
              </a:rPr>
              <a:t>www.dpsg.de</a:t>
            </a:r>
          </a:p>
        </p:txBody>
      </p:sp>
      <p:sp>
        <p:nvSpPr>
          <p:cNvPr id="3" name="Fußzeilenplatzhalter 2">
            <a:extLst>
              <a:ext uri="{FF2B5EF4-FFF2-40B4-BE49-F238E27FC236}">
                <a16:creationId xmlns:a16="http://schemas.microsoft.com/office/drawing/2014/main" id="{8F148067-0B4B-2A4B-1B8F-36C7EA07AC3C}"/>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Tree>
    <p:extLst>
      <p:ext uri="{BB962C8B-B14F-4D97-AF65-F5344CB8AC3E}">
        <p14:creationId xmlns:p14="http://schemas.microsoft.com/office/powerpoint/2010/main" val="1077493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rcRect t="16057"/>
          <a:stretch>
            <a:fillRect/>
          </a:stretch>
        </p:blipFill>
        <p:spPr>
          <a:xfrm>
            <a:off x="-31377" y="0"/>
            <a:ext cx="12254753" cy="6858000"/>
          </a:xfrm>
          <a:prstGeom prst="rect">
            <a:avLst/>
          </a:prstGeom>
        </p:spPr>
      </p:pic>
      <p:pic>
        <p:nvPicPr>
          <p:cNvPr id="5" name="Grafik 4" descr="Ein Bild, das Grafiken, Kunst, Darstellung enthält.&#10;&#10;KI-generierte Inhalte können fehlerhaft sein.">
            <a:extLst>
              <a:ext uri="{FF2B5EF4-FFF2-40B4-BE49-F238E27FC236}">
                <a16:creationId xmlns:a16="http://schemas.microsoft.com/office/drawing/2014/main" id="{A8C30B0D-51BE-6A57-BA4A-0B0787D0D026}"/>
              </a:ext>
            </a:extLst>
          </p:cNvPr>
          <p:cNvPicPr>
            <a:picLocks noGrp="1" noRot="1" noChangeAspect="1" noMove="1" noResize="1" noEditPoints="1" noAdjustHandles="1" noChangeArrowheads="1" noChangeShapeType="1" noCrop="1"/>
          </p:cNvPicPr>
          <p:nvPr/>
        </p:nvPicPr>
        <p:blipFill>
          <a:blip r:embed="rId3"/>
          <a:stretch>
            <a:fillRect/>
          </a:stretch>
        </p:blipFill>
        <p:spPr>
          <a:xfrm>
            <a:off x="-31378" y="13209"/>
            <a:ext cx="12254753" cy="6844791"/>
          </a:xfrm>
          <a:prstGeom prst="rect">
            <a:avLst/>
          </a:prstGeom>
        </p:spPr>
      </p:pic>
      <p:sp>
        <p:nvSpPr>
          <p:cNvPr id="2" name="Fußzeilenplatzhalter 1">
            <a:extLst>
              <a:ext uri="{FF2B5EF4-FFF2-40B4-BE49-F238E27FC236}">
                <a16:creationId xmlns:a16="http://schemas.microsoft.com/office/drawing/2014/main" id="{B4849D63-316B-D1BF-6041-3DAA381D053D}"/>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3" name="Foliennummernplatzhalter 2">
            <a:extLst>
              <a:ext uri="{FF2B5EF4-FFF2-40B4-BE49-F238E27FC236}">
                <a16:creationId xmlns:a16="http://schemas.microsoft.com/office/drawing/2014/main" id="{0D4D4286-CE86-C587-CBA1-8AE816571959}"/>
              </a:ext>
            </a:extLst>
          </p:cNvPr>
          <p:cNvSpPr>
            <a:spLocks noGrp="1"/>
          </p:cNvSpPr>
          <p:nvPr>
            <p:ph type="sldNum" sz="quarter" idx="11"/>
          </p:nvPr>
        </p:nvSpPr>
        <p:spPr/>
        <p:txBody>
          <a:bodyPr/>
          <a:lstStyle/>
          <a:p>
            <a:pPr>
              <a:defRPr/>
            </a:pPr>
            <a:fld id="{DE91F9D1-AC24-48A6-9AF4-4E11879D01C7}" type="slidenum">
              <a:rPr lang="en-GB" altLang="de-DE" smtClean="0"/>
              <a:pPr>
                <a:defRPr/>
              </a:pPr>
              <a:t>1</a:t>
            </a:fld>
            <a:endParaRPr lang="en-GB" altLang="de-DE" dirty="0"/>
          </a:p>
        </p:txBody>
      </p:sp>
      <p:pic>
        <p:nvPicPr>
          <p:cNvPr id="8" name="Grafik 7" descr="Ein Bild, das Text, Grafikdesign, Grafiken, Schrift enthält.&#10;&#10;KI-generierte Inhalte können fehlerhaft sein.">
            <a:extLst>
              <a:ext uri="{FF2B5EF4-FFF2-40B4-BE49-F238E27FC236}">
                <a16:creationId xmlns:a16="http://schemas.microsoft.com/office/drawing/2014/main" id="{68B8DD5E-E525-43E5-50C5-0277540B879A}"/>
              </a:ext>
            </a:extLst>
          </p:cNvPr>
          <p:cNvPicPr>
            <a:picLocks noChangeAspect="1"/>
          </p:cNvPicPr>
          <p:nvPr/>
        </p:nvPicPr>
        <p:blipFill>
          <a:blip r:embed="rId4"/>
          <a:stretch>
            <a:fillRect/>
          </a:stretch>
        </p:blipFill>
        <p:spPr>
          <a:xfrm>
            <a:off x="11001628" y="6207945"/>
            <a:ext cx="1135295" cy="539730"/>
          </a:xfrm>
          <a:prstGeom prst="rect">
            <a:avLst/>
          </a:prstGeom>
        </p:spPr>
      </p:pic>
      <p:sp>
        <p:nvSpPr>
          <p:cNvPr id="6" name="Titel 1"/>
          <p:cNvSpPr>
            <a:spLocks noGrp="1"/>
          </p:cNvSpPr>
          <p:nvPr>
            <p:ph type="title"/>
          </p:nvPr>
        </p:nvSpPr>
        <p:spPr>
          <a:xfrm>
            <a:off x="985306" y="2526248"/>
            <a:ext cx="10221383" cy="896938"/>
          </a:xfrm>
        </p:spPr>
        <p:txBody>
          <a:bodyPr/>
          <a:lstStyle/>
          <a:p>
            <a:pPr algn="ctr"/>
            <a:r>
              <a:rPr lang="de-DE" sz="4000" dirty="0">
                <a:solidFill>
                  <a:schemeClr val="bg1"/>
                </a:solidFill>
                <a:latin typeface="The Serif-" panose="02000503050000020004" pitchFamily="2" charset="0"/>
              </a:rPr>
              <a:t>Überschrift</a:t>
            </a:r>
            <a:endParaRPr lang="de-DE" sz="3200" dirty="0">
              <a:latin typeface="The Serif-" panose="02000503050000020004" pitchFamily="2" charset="0"/>
            </a:endParaRPr>
          </a:p>
        </p:txBody>
      </p:sp>
    </p:spTree>
    <p:extLst>
      <p:ext uri="{BB962C8B-B14F-4D97-AF65-F5344CB8AC3E}">
        <p14:creationId xmlns:p14="http://schemas.microsoft.com/office/powerpoint/2010/main" val="100077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7093BF-46D9-9943-0EF5-B231B3F12214}"/>
              </a:ext>
            </a:extLst>
          </p:cNvPr>
          <p:cNvSpPr>
            <a:spLocks noGrp="1"/>
          </p:cNvSpPr>
          <p:nvPr>
            <p:ph type="title"/>
          </p:nvPr>
        </p:nvSpPr>
        <p:spPr/>
        <p:txBody>
          <a:bodyPr/>
          <a:lstStyle/>
          <a:p>
            <a:r>
              <a:rPr lang="de-DE" dirty="0"/>
              <a:t>Erklärung </a:t>
            </a:r>
            <a:r>
              <a:rPr lang="de-DE" dirty="0" err="1"/>
              <a:t>Powerpoint</a:t>
            </a:r>
            <a:endParaRPr lang="de-DE" dirty="0"/>
          </a:p>
        </p:txBody>
      </p:sp>
      <p:sp>
        <p:nvSpPr>
          <p:cNvPr id="3" name="Fußzeilenplatzhalter 2">
            <a:extLst>
              <a:ext uri="{FF2B5EF4-FFF2-40B4-BE49-F238E27FC236}">
                <a16:creationId xmlns:a16="http://schemas.microsoft.com/office/drawing/2014/main" id="{D308D5CB-467E-A9AF-8660-86D5A9BA387D}"/>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4" name="Foliennummernplatzhalter 3">
            <a:extLst>
              <a:ext uri="{FF2B5EF4-FFF2-40B4-BE49-F238E27FC236}">
                <a16:creationId xmlns:a16="http://schemas.microsoft.com/office/drawing/2014/main" id="{44227431-D530-CE20-5545-4DEFAB2F55CB}"/>
              </a:ext>
            </a:extLst>
          </p:cNvPr>
          <p:cNvSpPr>
            <a:spLocks noGrp="1"/>
          </p:cNvSpPr>
          <p:nvPr>
            <p:ph type="sldNum" sz="quarter" idx="11"/>
          </p:nvPr>
        </p:nvSpPr>
        <p:spPr/>
        <p:txBody>
          <a:bodyPr/>
          <a:lstStyle/>
          <a:p>
            <a:pPr>
              <a:defRPr/>
            </a:pPr>
            <a:fld id="{DE91F9D1-AC24-48A6-9AF4-4E11879D01C7}" type="slidenum">
              <a:rPr lang="en-GB" altLang="de-DE" smtClean="0"/>
              <a:pPr>
                <a:defRPr/>
              </a:pPr>
              <a:t>2</a:t>
            </a:fld>
            <a:endParaRPr lang="en-GB" altLang="de-DE" dirty="0"/>
          </a:p>
        </p:txBody>
      </p:sp>
      <p:sp>
        <p:nvSpPr>
          <p:cNvPr id="5" name="Textplatzhalter 4">
            <a:extLst>
              <a:ext uri="{FF2B5EF4-FFF2-40B4-BE49-F238E27FC236}">
                <a16:creationId xmlns:a16="http://schemas.microsoft.com/office/drawing/2014/main" id="{F621E43F-A94F-F7F4-D70A-D7CF99453B37}"/>
              </a:ext>
            </a:extLst>
          </p:cNvPr>
          <p:cNvSpPr>
            <a:spLocks noGrp="1"/>
          </p:cNvSpPr>
          <p:nvPr>
            <p:ph type="body" sz="quarter" idx="12"/>
          </p:nvPr>
        </p:nvSpPr>
        <p:spPr>
          <a:xfrm>
            <a:off x="1135063" y="1557338"/>
            <a:ext cx="10498137" cy="4335462"/>
          </a:xfrm>
        </p:spPr>
        <p:txBody>
          <a:bodyPr/>
          <a:lstStyle/>
          <a:p>
            <a:pPr marL="342900" indent="-342900">
              <a:buFont typeface="Arial" panose="020B0604020202020204" pitchFamily="34" charset="0"/>
              <a:buChar char="•"/>
            </a:pPr>
            <a:r>
              <a:rPr lang="de-DE" dirty="0"/>
              <a:t>Über die Masterfolien-Ansicht könnt ihr </a:t>
            </a:r>
            <a:r>
              <a:rPr lang="de-DE" dirty="0">
                <a:sym typeface="Wingdings" panose="05000000000000000000" pitchFamily="2" charset="2"/>
              </a:rPr>
              <a:t>die Fußzeile anpassen </a:t>
            </a:r>
            <a:r>
              <a:rPr lang="de-DE" dirty="0"/>
              <a:t>Ansicht </a:t>
            </a:r>
            <a:r>
              <a:rPr lang="de-DE" dirty="0">
                <a:sym typeface="Wingdings" panose="05000000000000000000" pitchFamily="2" charset="2"/>
              </a:rPr>
              <a:t> Folienmaster  Einfügen</a:t>
            </a:r>
          </a:p>
          <a:p>
            <a:pPr marL="342900" indent="-342900">
              <a:buFont typeface="Arial" panose="020B0604020202020204" pitchFamily="34" charset="0"/>
              <a:buChar char="•"/>
            </a:pPr>
            <a:r>
              <a:rPr lang="de-DE" dirty="0">
                <a:sym typeface="Wingdings" panose="05000000000000000000" pitchFamily="2" charset="2"/>
              </a:rPr>
              <a:t>Für Stämme: Auch das Logo könnt ihr über den Folienmaster ändern, dass müsst ihr dann aber leider für jede Folie einzeln machen, außer ihr nutzt immer die gleiche Vorlage.</a:t>
            </a:r>
          </a:p>
          <a:p>
            <a:pPr marL="342900" indent="-342900">
              <a:buFont typeface="Arial" panose="020B0604020202020204" pitchFamily="34" charset="0"/>
              <a:buChar char="•"/>
            </a:pPr>
            <a:r>
              <a:rPr lang="de-DE" dirty="0">
                <a:sym typeface="Wingdings" panose="05000000000000000000" pitchFamily="2" charset="2"/>
              </a:rPr>
              <a:t>Ansonsten haben wir euch von fast allen Layouts eine Folie hier schon reingepackt, damit ihr eine Idee habt, wie die aussehen und was ihr damit machen könnt. Leider war die Vorlage der Bundesebene maximal unflexibel. Wir haben noch einiges angepasst, aber gerade beim Verschieben des unteren und der oberen Farbstriche wäre das noch aufwendiger gewesen, die zu vereinzeln.</a:t>
            </a:r>
          </a:p>
          <a:p>
            <a:pPr marL="342900" indent="-342900">
              <a:buFont typeface="Arial" panose="020B0604020202020204" pitchFamily="34" charset="0"/>
              <a:buChar char="•"/>
            </a:pPr>
            <a:r>
              <a:rPr lang="de-DE" dirty="0">
                <a:sym typeface="Wingdings" panose="05000000000000000000" pitchFamily="2" charset="2"/>
              </a:rPr>
              <a:t>Oft müsst ihr einfach Sachen in den Hinter- oder Vordergrund rücken, damit ihr sie bearbeiten könnt.</a:t>
            </a:r>
          </a:p>
          <a:p>
            <a:pPr marL="342900" indent="-342900">
              <a:buFont typeface="Arial" panose="020B0604020202020204" pitchFamily="34" charset="0"/>
              <a:buChar char="•"/>
            </a:pPr>
            <a:r>
              <a:rPr lang="de-DE" dirty="0">
                <a:sym typeface="Wingdings" panose="05000000000000000000" pitchFamily="2" charset="2"/>
              </a:rPr>
              <a:t>Viel Spaß beim Verwenden und gerne Rückmeldung geben, falls ihr noch Fehler oder komische Formatierungen findet.</a:t>
            </a:r>
            <a:endParaRPr lang="de-DE" dirty="0"/>
          </a:p>
        </p:txBody>
      </p:sp>
    </p:spTree>
    <p:extLst>
      <p:ext uri="{BB962C8B-B14F-4D97-AF65-F5344CB8AC3E}">
        <p14:creationId xmlns:p14="http://schemas.microsoft.com/office/powerpoint/2010/main" val="2607803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74004" y="3159458"/>
            <a:ext cx="4403966" cy="2601574"/>
          </a:xfrm>
          <a:prstGeom prst="rect">
            <a:avLst/>
          </a:prstGeom>
        </p:spPr>
      </p:pic>
      <p:pic>
        <p:nvPicPr>
          <p:cNvPr id="12" name="Grafik 11"/>
          <p:cNvPicPr>
            <a:picLocks noChangeAspect="1"/>
          </p:cNvPicPr>
          <p:nvPr/>
        </p:nvPicPr>
        <p:blipFill>
          <a:blip r:embed="rId3">
            <a:extLst>
              <a:ext uri="{28A0092B-C50C-407E-A947-70E740481C1C}">
                <a14:useLocalDpi xmlns:a14="http://schemas.microsoft.com/office/drawing/2010/main" val="0"/>
              </a:ext>
            </a:extLst>
          </a:blip>
          <a:srcRect l="17095" r="19673"/>
          <a:stretch>
            <a:fillRect/>
          </a:stretch>
        </p:blipFill>
        <p:spPr>
          <a:xfrm>
            <a:off x="518159" y="1309956"/>
            <a:ext cx="5283201" cy="1859964"/>
          </a:xfrm>
          <a:prstGeom prst="rect">
            <a:avLst/>
          </a:prstGeom>
        </p:spPr>
      </p:pic>
      <p:sp>
        <p:nvSpPr>
          <p:cNvPr id="2" name="Titel 1"/>
          <p:cNvSpPr>
            <a:spLocks noGrp="1"/>
          </p:cNvSpPr>
          <p:nvPr>
            <p:ph type="title"/>
          </p:nvPr>
        </p:nvSpPr>
        <p:spPr/>
        <p:txBody>
          <a:bodyPr/>
          <a:lstStyle/>
          <a:p>
            <a:r>
              <a:rPr lang="de-DE" dirty="0"/>
              <a:t>Überschrift</a:t>
            </a:r>
          </a:p>
        </p:txBody>
      </p:sp>
      <p:sp>
        <p:nvSpPr>
          <p:cNvPr id="3" name="Fußzeilenplatzhalter 2"/>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4" name="Foliennummernplatzhalter 3"/>
          <p:cNvSpPr>
            <a:spLocks noGrp="1"/>
          </p:cNvSpPr>
          <p:nvPr>
            <p:ph type="sldNum" sz="quarter" idx="11"/>
          </p:nvPr>
        </p:nvSpPr>
        <p:spPr/>
        <p:txBody>
          <a:bodyPr/>
          <a:lstStyle/>
          <a:p>
            <a:pPr>
              <a:defRPr/>
            </a:pPr>
            <a:fld id="{DE91F9D1-AC24-48A6-9AF4-4E11879D01C7}" type="slidenum">
              <a:rPr lang="en-GB" altLang="de-DE" smtClean="0"/>
              <a:pPr>
                <a:defRPr/>
              </a:pPr>
              <a:t>3</a:t>
            </a:fld>
            <a:endParaRPr lang="en-GB" altLang="de-DE"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357" y="2509818"/>
            <a:ext cx="3843618" cy="2562412"/>
          </a:xfrm>
          <a:prstGeom prst="rect">
            <a:avLst/>
          </a:prstGeom>
        </p:spPr>
      </p:pic>
      <p:sp>
        <p:nvSpPr>
          <p:cNvPr id="5" name="Textplatzhalter 4"/>
          <p:cNvSpPr>
            <a:spLocks noGrp="1"/>
          </p:cNvSpPr>
          <p:nvPr>
            <p:ph type="body" sz="quarter" idx="12"/>
          </p:nvPr>
        </p:nvSpPr>
        <p:spPr/>
        <p:txBody>
          <a:bodyPr/>
          <a:lstStyle/>
          <a:p>
            <a:endParaRPr lang="de-DE" dirty="0"/>
          </a:p>
          <a:p>
            <a:r>
              <a:rPr lang="de-DE" dirty="0"/>
              <a:t>Bilderrahmen über das Bild/den Text legen und der Größe anpassen.</a:t>
            </a: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740" y="2122464"/>
            <a:ext cx="6938683" cy="3355049"/>
          </a:xfrm>
          <a:prstGeom prst="rect">
            <a:avLst/>
          </a:prstGeom>
        </p:spPr>
      </p:pic>
    </p:spTree>
    <p:extLst>
      <p:ext uri="{BB962C8B-B14F-4D97-AF65-F5344CB8AC3E}">
        <p14:creationId xmlns:p14="http://schemas.microsoft.com/office/powerpoint/2010/main" val="366246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Kleidung, Person, Gelände, draußen enthält.&#10;&#10;KI-generierte Inhalte können fehlerhaft sein.">
            <a:extLst>
              <a:ext uri="{FF2B5EF4-FFF2-40B4-BE49-F238E27FC236}">
                <a16:creationId xmlns:a16="http://schemas.microsoft.com/office/drawing/2014/main" id="{4EDFE20F-40D1-0E28-9E47-9CAB669E621C}"/>
              </a:ext>
            </a:extLst>
          </p:cNvPr>
          <p:cNvPicPr>
            <a:picLocks noGrp="1" noChangeAspect="1"/>
          </p:cNvPicPr>
          <p:nvPr>
            <p:ph type="pic" sz="quarter" idx="13"/>
          </p:nvPr>
        </p:nvPicPr>
        <p:blipFill>
          <a:blip r:embed="rId2"/>
          <a:srcRect l="9761" r="9761"/>
          <a:stretch>
            <a:fillRect/>
          </a:stretch>
        </p:blipFill>
        <p:spPr>
          <a:xfrm>
            <a:off x="0" y="0"/>
            <a:ext cx="5057654" cy="6858000"/>
          </a:xfrm>
        </p:spPr>
      </p:pic>
      <p:pic>
        <p:nvPicPr>
          <p:cNvPr id="18" name="Grafik 17" descr="Ein Bild, das Screenshot, Farbigkeit, Blau enthält.&#10;&#10;KI-generierte Inhalte können fehlerhaft sein.">
            <a:extLst>
              <a:ext uri="{FF2B5EF4-FFF2-40B4-BE49-F238E27FC236}">
                <a16:creationId xmlns:a16="http://schemas.microsoft.com/office/drawing/2014/main" id="{4105154B-D50C-FD17-FBE8-BA416461AB03}"/>
              </a:ext>
            </a:extLst>
          </p:cNvPr>
          <p:cNvPicPr>
            <a:picLocks noChangeAspect="1"/>
          </p:cNvPicPr>
          <p:nvPr/>
        </p:nvPicPr>
        <p:blipFill>
          <a:blip r:embed="rId3"/>
          <a:stretch>
            <a:fillRect/>
          </a:stretch>
        </p:blipFill>
        <p:spPr>
          <a:xfrm>
            <a:off x="3843584" y="0"/>
            <a:ext cx="1314143" cy="6858000"/>
          </a:xfrm>
          <a:prstGeom prst="rect">
            <a:avLst/>
          </a:prstGeom>
        </p:spPr>
      </p:pic>
      <p:pic>
        <p:nvPicPr>
          <p:cNvPr id="12" name="Grafik 11" descr="Ein Bild, das Screenshot, Reihe, Dunkelheit, Schwarz enthält.&#10;&#10;KI-generierte Inhalte können fehlerhaft sein.">
            <a:extLst>
              <a:ext uri="{FF2B5EF4-FFF2-40B4-BE49-F238E27FC236}">
                <a16:creationId xmlns:a16="http://schemas.microsoft.com/office/drawing/2014/main" id="{F6804843-0ABF-59B5-66F3-633E3C7D6594}"/>
              </a:ext>
            </a:extLst>
          </p:cNvPr>
          <p:cNvPicPr/>
          <p:nvPr/>
        </p:nvPicPr>
        <p:blipFill>
          <a:blip r:embed="rId4"/>
          <a:srcRect l="43125"/>
          <a:stretch>
            <a:fillRect/>
          </a:stretch>
        </p:blipFill>
        <p:spPr>
          <a:xfrm>
            <a:off x="5257800" y="0"/>
            <a:ext cx="6934200" cy="6858000"/>
          </a:xfrm>
          <a:prstGeom prst="rect">
            <a:avLst/>
          </a:prstGeom>
        </p:spPr>
      </p:pic>
      <p:sp>
        <p:nvSpPr>
          <p:cNvPr id="2" name="Fußzeilenplatzhalter 1">
            <a:extLst>
              <a:ext uri="{FF2B5EF4-FFF2-40B4-BE49-F238E27FC236}">
                <a16:creationId xmlns:a16="http://schemas.microsoft.com/office/drawing/2014/main" id="{6C7AB011-10AD-F95B-7572-7FB47A08CEBD}"/>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5" name="Titel 4">
            <a:extLst>
              <a:ext uri="{FF2B5EF4-FFF2-40B4-BE49-F238E27FC236}">
                <a16:creationId xmlns:a16="http://schemas.microsoft.com/office/drawing/2014/main" id="{D9B8352F-FE99-E2B8-85AE-AF3E6034E559}"/>
              </a:ext>
            </a:extLst>
          </p:cNvPr>
          <p:cNvSpPr>
            <a:spLocks noGrp="1"/>
          </p:cNvSpPr>
          <p:nvPr>
            <p:ph type="title"/>
          </p:nvPr>
        </p:nvSpPr>
        <p:spPr/>
        <p:txBody>
          <a:bodyPr/>
          <a:lstStyle/>
          <a:p>
            <a:r>
              <a:rPr lang="de-DE" dirty="0"/>
              <a:t>Überschrift</a:t>
            </a:r>
          </a:p>
        </p:txBody>
      </p:sp>
      <p:sp>
        <p:nvSpPr>
          <p:cNvPr id="6" name="Textplatzhalter 5">
            <a:extLst>
              <a:ext uri="{FF2B5EF4-FFF2-40B4-BE49-F238E27FC236}">
                <a16:creationId xmlns:a16="http://schemas.microsoft.com/office/drawing/2014/main" id="{0889CA61-1187-4A61-640D-AD6B6A7E07E0}"/>
              </a:ext>
            </a:extLst>
          </p:cNvPr>
          <p:cNvSpPr>
            <a:spLocks noGrp="1"/>
          </p:cNvSpPr>
          <p:nvPr>
            <p:ph type="body" sz="quarter" idx="12"/>
          </p:nvPr>
        </p:nvSpPr>
        <p:spPr/>
        <p:txBody>
          <a:bodyPr/>
          <a:lstStyle/>
          <a:p>
            <a:r>
              <a:rPr lang="de-DE" dirty="0"/>
              <a:t>Das Bild könnt ihr auch austauschen.</a:t>
            </a:r>
          </a:p>
        </p:txBody>
      </p:sp>
    </p:spTree>
    <p:extLst>
      <p:ext uri="{BB962C8B-B14F-4D97-AF65-F5344CB8AC3E}">
        <p14:creationId xmlns:p14="http://schemas.microsoft.com/office/powerpoint/2010/main" val="1424520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60"/>
                </a:solidFill>
              </a:rPr>
              <a:t>Zeitstrahl</a:t>
            </a:r>
          </a:p>
        </p:txBody>
      </p:sp>
      <p:sp>
        <p:nvSpPr>
          <p:cNvPr id="3" name="Textplatzhalter 2"/>
          <p:cNvSpPr>
            <a:spLocks noGrp="1"/>
          </p:cNvSpPr>
          <p:nvPr>
            <p:ph type="body" sz="quarter" idx="12"/>
          </p:nvPr>
        </p:nvSpPr>
        <p:spPr/>
        <p:txBody>
          <a:bodyPr/>
          <a:lstStyle/>
          <a:p>
            <a:endParaRPr lang="de-DE"/>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17"/>
          </p:nvPr>
        </p:nvSpPr>
        <p:spPr/>
        <p:txBody>
          <a:bodyPr/>
          <a:lstStyle/>
          <a:p>
            <a:endParaRPr lang="de-DE"/>
          </a:p>
        </p:txBody>
      </p:sp>
      <p:sp>
        <p:nvSpPr>
          <p:cNvPr id="6" name="Fußzeilenplatzhalter 5"/>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7" name="Textplatzhalter 6"/>
          <p:cNvSpPr>
            <a:spLocks noGrp="1"/>
          </p:cNvSpPr>
          <p:nvPr>
            <p:ph type="body" sz="quarter" idx="19"/>
          </p:nvPr>
        </p:nvSpPr>
        <p:spPr/>
        <p:txBody>
          <a:bodyPr/>
          <a:lstStyle/>
          <a:p>
            <a:endParaRPr lang="de-DE" dirty="0"/>
          </a:p>
        </p:txBody>
      </p:sp>
      <p:sp>
        <p:nvSpPr>
          <p:cNvPr id="8" name="Textplatzhalter 7"/>
          <p:cNvSpPr>
            <a:spLocks noGrp="1"/>
          </p:cNvSpPr>
          <p:nvPr>
            <p:ph type="body" sz="quarter" idx="20"/>
          </p:nvPr>
        </p:nvSpPr>
        <p:spPr/>
        <p:txBody>
          <a:bodyPr/>
          <a:lstStyle/>
          <a:p>
            <a:endParaRPr lang="de-DE"/>
          </a:p>
        </p:txBody>
      </p:sp>
      <p:sp>
        <p:nvSpPr>
          <p:cNvPr id="9" name="Textplatzhalter 8"/>
          <p:cNvSpPr>
            <a:spLocks noGrp="1"/>
          </p:cNvSpPr>
          <p:nvPr>
            <p:ph type="body" sz="quarter" idx="21"/>
          </p:nvPr>
        </p:nvSpPr>
        <p:spPr/>
        <p:txBody>
          <a:bodyPr/>
          <a:lstStyle/>
          <a:p>
            <a:endParaRPr lang="de-DE"/>
          </a:p>
        </p:txBody>
      </p:sp>
      <p:sp>
        <p:nvSpPr>
          <p:cNvPr id="10" name="Textplatzhalter 9"/>
          <p:cNvSpPr>
            <a:spLocks noGrp="1"/>
          </p:cNvSpPr>
          <p:nvPr>
            <p:ph type="body" sz="quarter" idx="22"/>
          </p:nvPr>
        </p:nvSpPr>
        <p:spPr/>
        <p:txBody>
          <a:bodyPr/>
          <a:lstStyle/>
          <a:p>
            <a:endParaRPr lang="de-DE"/>
          </a:p>
        </p:txBody>
      </p:sp>
      <p:sp>
        <p:nvSpPr>
          <p:cNvPr id="11" name="Textplatzhalter 10"/>
          <p:cNvSpPr>
            <a:spLocks noGrp="1"/>
          </p:cNvSpPr>
          <p:nvPr>
            <p:ph type="body" sz="quarter" idx="23"/>
          </p:nvPr>
        </p:nvSpPr>
        <p:spPr/>
        <p:txBody>
          <a:bodyPr/>
          <a:lstStyle/>
          <a:p>
            <a:endParaRPr lang="de-DE"/>
          </a:p>
        </p:txBody>
      </p:sp>
      <p:sp>
        <p:nvSpPr>
          <p:cNvPr id="12" name="Textplatzhalter 11"/>
          <p:cNvSpPr>
            <a:spLocks noGrp="1"/>
          </p:cNvSpPr>
          <p:nvPr>
            <p:ph type="body" sz="quarter" idx="24"/>
          </p:nvPr>
        </p:nvSpPr>
        <p:spPr/>
        <p:txBody>
          <a:bodyPr/>
          <a:lstStyle/>
          <a:p>
            <a:endParaRPr lang="de-DE"/>
          </a:p>
        </p:txBody>
      </p:sp>
      <p:sp>
        <p:nvSpPr>
          <p:cNvPr id="13" name="Textplatzhalter 12"/>
          <p:cNvSpPr>
            <a:spLocks noGrp="1"/>
          </p:cNvSpPr>
          <p:nvPr>
            <p:ph type="body" sz="quarter" idx="25"/>
          </p:nvPr>
        </p:nvSpPr>
        <p:spPr/>
        <p:txBody>
          <a:bodyPr/>
          <a:lstStyle/>
          <a:p>
            <a:endParaRPr lang="de-DE"/>
          </a:p>
        </p:txBody>
      </p:sp>
      <p:pic>
        <p:nvPicPr>
          <p:cNvPr id="15" name="Grafi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453" y="2461319"/>
            <a:ext cx="900953" cy="900953"/>
          </a:xfrm>
          <a:prstGeom prst="rect">
            <a:avLst/>
          </a:prstGeom>
        </p:spPr>
      </p:pic>
      <p:pic>
        <p:nvPicPr>
          <p:cNvPr id="17" name="Grafik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776" y="2343895"/>
            <a:ext cx="975855" cy="975855"/>
          </a:xfrm>
          <a:prstGeom prst="rect">
            <a:avLst/>
          </a:prstGeom>
        </p:spPr>
      </p:pic>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050" y="4539215"/>
            <a:ext cx="979855" cy="979855"/>
          </a:xfrm>
          <a:prstGeom prst="rect">
            <a:avLst/>
          </a:prstGeom>
        </p:spPr>
      </p:pic>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219" y="4539215"/>
            <a:ext cx="1101846" cy="1101846"/>
          </a:xfrm>
          <a:prstGeom prst="rect">
            <a:avLst/>
          </a:prstGeom>
        </p:spPr>
      </p:pic>
      <p:pic>
        <p:nvPicPr>
          <p:cNvPr id="18" name="Grafi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697" y="4568654"/>
            <a:ext cx="950416" cy="950416"/>
          </a:xfrm>
          <a:prstGeom prst="rect">
            <a:avLst/>
          </a:prstGeom>
        </p:spPr>
      </p:pic>
    </p:spTree>
    <p:extLst>
      <p:ext uri="{BB962C8B-B14F-4D97-AF65-F5344CB8AC3E}">
        <p14:creationId xmlns:p14="http://schemas.microsoft.com/office/powerpoint/2010/main" val="35117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56DCFC4E-6839-0D14-AFD2-4700C015FF81}"/>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6" name="Titel 5">
            <a:extLst>
              <a:ext uri="{FF2B5EF4-FFF2-40B4-BE49-F238E27FC236}">
                <a16:creationId xmlns:a16="http://schemas.microsoft.com/office/drawing/2014/main" id="{B345524D-8727-4BC3-39F6-E0FF8D21C6A0}"/>
              </a:ext>
            </a:extLst>
          </p:cNvPr>
          <p:cNvSpPr>
            <a:spLocks noGrp="1"/>
          </p:cNvSpPr>
          <p:nvPr>
            <p:ph type="title"/>
          </p:nvPr>
        </p:nvSpPr>
        <p:spPr/>
        <p:txBody>
          <a:bodyPr/>
          <a:lstStyle/>
          <a:p>
            <a:endParaRPr lang="de-DE"/>
          </a:p>
        </p:txBody>
      </p:sp>
      <p:sp>
        <p:nvSpPr>
          <p:cNvPr id="7" name="Textplatzhalter 6">
            <a:extLst>
              <a:ext uri="{FF2B5EF4-FFF2-40B4-BE49-F238E27FC236}">
                <a16:creationId xmlns:a16="http://schemas.microsoft.com/office/drawing/2014/main" id="{1CE505FD-B489-2B24-B934-2CF63BD29475}"/>
              </a:ext>
            </a:extLst>
          </p:cNvPr>
          <p:cNvSpPr>
            <a:spLocks noGrp="1"/>
          </p:cNvSpPr>
          <p:nvPr>
            <p:ph type="body" sz="quarter" idx="12"/>
          </p:nvPr>
        </p:nvSpPr>
        <p:spPr/>
        <p:txBody>
          <a:bodyPr/>
          <a:lstStyle/>
          <a:p>
            <a:endParaRPr lang="de-DE"/>
          </a:p>
        </p:txBody>
      </p:sp>
      <p:sp>
        <p:nvSpPr>
          <p:cNvPr id="8" name="Textplatzhalter 7">
            <a:extLst>
              <a:ext uri="{FF2B5EF4-FFF2-40B4-BE49-F238E27FC236}">
                <a16:creationId xmlns:a16="http://schemas.microsoft.com/office/drawing/2014/main" id="{7A4A96E1-CCEE-442E-F556-461FBE69CCE3}"/>
              </a:ext>
            </a:extLst>
          </p:cNvPr>
          <p:cNvSpPr>
            <a:spLocks noGrp="1"/>
          </p:cNvSpPr>
          <p:nvPr>
            <p:ph type="body" sz="quarter" idx="13"/>
          </p:nvPr>
        </p:nvSpPr>
        <p:spPr/>
        <p:txBody>
          <a:bodyPr/>
          <a:lstStyle/>
          <a:p>
            <a:pPr marL="342900" lvl="2" indent="-342900">
              <a:buClr>
                <a:srgbClr val="9E1827"/>
              </a:buClr>
              <a:defRPr/>
            </a:pPr>
            <a:r>
              <a:rPr lang="de-DE" sz="2200" dirty="0">
                <a:solidFill>
                  <a:schemeClr val="tx2"/>
                </a:solidFill>
                <a:ea typeface="ＭＳ Ｐゴシック"/>
                <a:cs typeface="TheSerif 5"/>
              </a:rPr>
              <a:t>Stichpunkte</a:t>
            </a:r>
          </a:p>
          <a:p>
            <a:pPr marL="342900" lvl="2" indent="-342900">
              <a:buClr>
                <a:srgbClr val="9E1827"/>
              </a:buClr>
              <a:defRPr/>
            </a:pPr>
            <a:r>
              <a:rPr lang="de-DE" sz="2200" dirty="0">
                <a:solidFill>
                  <a:schemeClr val="tx2"/>
                </a:solidFill>
                <a:ea typeface="ＭＳ Ｐゴシック"/>
                <a:cs typeface="TheSerif 5"/>
              </a:rPr>
              <a:t>Stichpunkte</a:t>
            </a:r>
          </a:p>
          <a:p>
            <a:endParaRPr lang="de-DE" dirty="0"/>
          </a:p>
        </p:txBody>
      </p:sp>
      <p:sp>
        <p:nvSpPr>
          <p:cNvPr id="9" name="Textplatzhalter 8">
            <a:extLst>
              <a:ext uri="{FF2B5EF4-FFF2-40B4-BE49-F238E27FC236}">
                <a16:creationId xmlns:a16="http://schemas.microsoft.com/office/drawing/2014/main" id="{22686F21-2F63-0436-C654-5ED907ADBFBE}"/>
              </a:ext>
            </a:extLst>
          </p:cNvPr>
          <p:cNvSpPr>
            <a:spLocks noGrp="1"/>
          </p:cNvSpPr>
          <p:nvPr>
            <p:ph type="body" sz="quarter" idx="14"/>
          </p:nvPr>
        </p:nvSpPr>
        <p:spPr/>
        <p:txBody>
          <a:bodyPr/>
          <a:lstStyle/>
          <a:p>
            <a:endParaRPr lang="de-DE"/>
          </a:p>
        </p:txBody>
      </p:sp>
      <p:sp>
        <p:nvSpPr>
          <p:cNvPr id="10" name="Textplatzhalter 9">
            <a:extLst>
              <a:ext uri="{FF2B5EF4-FFF2-40B4-BE49-F238E27FC236}">
                <a16:creationId xmlns:a16="http://schemas.microsoft.com/office/drawing/2014/main" id="{D0A8C3D0-DC46-2CC6-8ECB-3E9E84050441}"/>
              </a:ext>
            </a:extLst>
          </p:cNvPr>
          <p:cNvSpPr>
            <a:spLocks noGrp="1"/>
          </p:cNvSpPr>
          <p:nvPr>
            <p:ph type="body" sz="quarter" idx="15"/>
          </p:nvPr>
        </p:nvSpPr>
        <p:spPr/>
        <p:txBody>
          <a:bodyPr/>
          <a:lstStyle/>
          <a:p>
            <a:endParaRPr lang="de-DE"/>
          </a:p>
        </p:txBody>
      </p:sp>
      <p:sp>
        <p:nvSpPr>
          <p:cNvPr id="4" name="Foliennummernplatzhalter 3">
            <a:extLst>
              <a:ext uri="{FF2B5EF4-FFF2-40B4-BE49-F238E27FC236}">
                <a16:creationId xmlns:a16="http://schemas.microsoft.com/office/drawing/2014/main" id="{BD69A68A-11F6-EE64-B166-99DD687100F1}"/>
              </a:ext>
            </a:extLst>
          </p:cNvPr>
          <p:cNvSpPr>
            <a:spLocks noGrp="1"/>
          </p:cNvSpPr>
          <p:nvPr>
            <p:ph type="sldNum" sz="quarter" idx="4294967295"/>
          </p:nvPr>
        </p:nvSpPr>
        <p:spPr>
          <a:xfrm>
            <a:off x="0" y="6480175"/>
            <a:ext cx="1263650" cy="365125"/>
          </a:xfrm>
        </p:spPr>
        <p:txBody>
          <a:bodyPr/>
          <a:lstStyle/>
          <a:p>
            <a:pPr>
              <a:defRPr/>
            </a:pPr>
            <a:fld id="{DE91F9D1-AC24-48A6-9AF4-4E11879D01C7}" type="slidenum">
              <a:rPr lang="en-GB" altLang="de-DE" smtClean="0"/>
              <a:pPr>
                <a:defRPr/>
              </a:pPr>
              <a:t>6</a:t>
            </a:fld>
            <a:endParaRPr lang="en-GB" altLang="de-DE" dirty="0"/>
          </a:p>
        </p:txBody>
      </p:sp>
    </p:spTree>
    <p:extLst>
      <p:ext uri="{BB962C8B-B14F-4D97-AF65-F5344CB8AC3E}">
        <p14:creationId xmlns:p14="http://schemas.microsoft.com/office/powerpoint/2010/main" val="109630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3109D-7B51-5B2E-9C77-CA597249E6A4}"/>
              </a:ext>
            </a:extLst>
          </p:cNvPr>
          <p:cNvSpPr>
            <a:spLocks noGrp="1"/>
          </p:cNvSpPr>
          <p:nvPr>
            <p:ph type="title"/>
          </p:nvPr>
        </p:nvSpPr>
        <p:spPr/>
        <p:txBody>
          <a:bodyPr/>
          <a:lstStyle/>
          <a:p>
            <a:r>
              <a:rPr lang="de-DE" dirty="0"/>
              <a:t>Überschrift</a:t>
            </a:r>
          </a:p>
        </p:txBody>
      </p:sp>
      <p:sp>
        <p:nvSpPr>
          <p:cNvPr id="3" name="Fußzeilenplatzhalter 2">
            <a:extLst>
              <a:ext uri="{FF2B5EF4-FFF2-40B4-BE49-F238E27FC236}">
                <a16:creationId xmlns:a16="http://schemas.microsoft.com/office/drawing/2014/main" id="{61E1F199-D797-1D73-E39F-F11EDFCFAF84}"/>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4" name="Foliennummernplatzhalter 3">
            <a:extLst>
              <a:ext uri="{FF2B5EF4-FFF2-40B4-BE49-F238E27FC236}">
                <a16:creationId xmlns:a16="http://schemas.microsoft.com/office/drawing/2014/main" id="{6B2C3268-515D-1D4D-861F-F14630FD798D}"/>
              </a:ext>
            </a:extLst>
          </p:cNvPr>
          <p:cNvSpPr>
            <a:spLocks noGrp="1"/>
          </p:cNvSpPr>
          <p:nvPr>
            <p:ph type="sldNum" sz="quarter" idx="11"/>
          </p:nvPr>
        </p:nvSpPr>
        <p:spPr/>
        <p:txBody>
          <a:bodyPr/>
          <a:lstStyle/>
          <a:p>
            <a:pPr>
              <a:defRPr/>
            </a:pPr>
            <a:fld id="{DE91F9D1-AC24-48A6-9AF4-4E11879D01C7}" type="slidenum">
              <a:rPr lang="en-GB" altLang="de-DE" smtClean="0"/>
              <a:pPr>
                <a:defRPr/>
              </a:pPr>
              <a:t>7</a:t>
            </a:fld>
            <a:endParaRPr lang="en-GB" altLang="de-DE" dirty="0"/>
          </a:p>
        </p:txBody>
      </p:sp>
      <p:sp>
        <p:nvSpPr>
          <p:cNvPr id="5" name="Textplatzhalter 4">
            <a:extLst>
              <a:ext uri="{FF2B5EF4-FFF2-40B4-BE49-F238E27FC236}">
                <a16:creationId xmlns:a16="http://schemas.microsoft.com/office/drawing/2014/main" id="{36F9DB03-8312-A9EB-7B62-566BDBC69653}"/>
              </a:ext>
            </a:extLst>
          </p:cNvPr>
          <p:cNvSpPr>
            <a:spLocks noGrp="1"/>
          </p:cNvSpPr>
          <p:nvPr>
            <p:ph type="body" sz="quarter" idx="12"/>
          </p:nvPr>
        </p:nvSpPr>
        <p:spPr/>
        <p:txBody>
          <a:bodyPr/>
          <a:lstStyle/>
          <a:p>
            <a:pPr marL="0" indent="15875"/>
            <a:r>
              <a:rPr lang="de-DE" dirty="0"/>
              <a:t>Nutze den Rahmen für ein Bild rechts, der dir am besten gefällt und passe ihn dem Bild an.</a:t>
            </a:r>
          </a:p>
        </p:txBody>
      </p:sp>
      <p:pic>
        <p:nvPicPr>
          <p:cNvPr id="6" name="Grafik 5">
            <a:extLst>
              <a:ext uri="{FF2B5EF4-FFF2-40B4-BE49-F238E27FC236}">
                <a16:creationId xmlns:a16="http://schemas.microsoft.com/office/drawing/2014/main" id="{1CBC51CF-E459-D5F3-6C55-58E8542B9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740" y="2122464"/>
            <a:ext cx="6938683" cy="3355049"/>
          </a:xfrm>
          <a:prstGeom prst="rect">
            <a:avLst/>
          </a:prstGeom>
        </p:spPr>
      </p:pic>
      <p:pic>
        <p:nvPicPr>
          <p:cNvPr id="7" name="Grafik 6">
            <a:extLst>
              <a:ext uri="{FF2B5EF4-FFF2-40B4-BE49-F238E27FC236}">
                <a16:creationId xmlns:a16="http://schemas.microsoft.com/office/drawing/2014/main" id="{F4FCCEA5-3057-056E-F1EB-D092717F3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753" y="2628574"/>
            <a:ext cx="5271247" cy="2585964"/>
          </a:xfrm>
          <a:prstGeom prst="rect">
            <a:avLst/>
          </a:prstGeom>
        </p:spPr>
      </p:pic>
      <p:pic>
        <p:nvPicPr>
          <p:cNvPr id="8" name="Grafik 7">
            <a:extLst>
              <a:ext uri="{FF2B5EF4-FFF2-40B4-BE49-F238E27FC236}">
                <a16:creationId xmlns:a16="http://schemas.microsoft.com/office/drawing/2014/main" id="{CFFFEEC9-3A12-D622-1AF5-9A6D75E98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75312" y="2452522"/>
            <a:ext cx="4973586" cy="2938068"/>
          </a:xfrm>
          <a:prstGeom prst="rect">
            <a:avLst/>
          </a:prstGeom>
        </p:spPr>
      </p:pic>
    </p:spTree>
    <p:extLst>
      <p:ext uri="{BB962C8B-B14F-4D97-AF65-F5344CB8AC3E}">
        <p14:creationId xmlns:p14="http://schemas.microsoft.com/office/powerpoint/2010/main" val="934790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67AA0-86B0-5081-6229-F03461D17628}"/>
              </a:ext>
            </a:extLst>
          </p:cNvPr>
          <p:cNvSpPr>
            <a:spLocks noGrp="1"/>
          </p:cNvSpPr>
          <p:nvPr>
            <p:ph type="title"/>
          </p:nvPr>
        </p:nvSpPr>
        <p:spPr/>
        <p:txBody>
          <a:bodyPr/>
          <a:lstStyle/>
          <a:p>
            <a:r>
              <a:rPr lang="de-DE" dirty="0"/>
              <a:t>Kleckse und Farbstriche</a:t>
            </a:r>
          </a:p>
        </p:txBody>
      </p:sp>
      <p:sp>
        <p:nvSpPr>
          <p:cNvPr id="3" name="Fußzeilenplatzhalter 2">
            <a:extLst>
              <a:ext uri="{FF2B5EF4-FFF2-40B4-BE49-F238E27FC236}">
                <a16:creationId xmlns:a16="http://schemas.microsoft.com/office/drawing/2014/main" id="{914146F7-5906-EDA0-A239-93452BFA6F71}"/>
              </a:ext>
            </a:extLst>
          </p:cNvPr>
          <p:cNvSpPr>
            <a:spLocks noGrp="1"/>
          </p:cNvSpPr>
          <p:nvPr>
            <p:ph type="ftr" sz="quarter" idx="10"/>
          </p:nvPr>
        </p:nvSpPr>
        <p:spPr/>
        <p:txBody>
          <a:bodyPr/>
          <a:lstStyle/>
          <a:p>
            <a:pPr>
              <a:defRPr/>
            </a:pPr>
            <a:r>
              <a:rPr lang="de-DE" altLang="de-DE"/>
              <a:t>Fußzeile über Folienmaster, Einfügen, Kopf- und Fußzeile ändern</a:t>
            </a:r>
            <a:endParaRPr lang="en-GB" altLang="de-DE" dirty="0"/>
          </a:p>
        </p:txBody>
      </p:sp>
      <p:sp>
        <p:nvSpPr>
          <p:cNvPr id="4" name="Foliennummernplatzhalter 3">
            <a:extLst>
              <a:ext uri="{FF2B5EF4-FFF2-40B4-BE49-F238E27FC236}">
                <a16:creationId xmlns:a16="http://schemas.microsoft.com/office/drawing/2014/main" id="{37839286-BD5E-E3AD-CE37-05A6704B19CE}"/>
              </a:ext>
            </a:extLst>
          </p:cNvPr>
          <p:cNvSpPr>
            <a:spLocks noGrp="1"/>
          </p:cNvSpPr>
          <p:nvPr>
            <p:ph type="sldNum" sz="quarter" idx="11"/>
          </p:nvPr>
        </p:nvSpPr>
        <p:spPr/>
        <p:txBody>
          <a:bodyPr/>
          <a:lstStyle/>
          <a:p>
            <a:pPr>
              <a:defRPr/>
            </a:pPr>
            <a:fld id="{DE91F9D1-AC24-48A6-9AF4-4E11879D01C7}" type="slidenum">
              <a:rPr lang="en-GB" altLang="de-DE" smtClean="0"/>
              <a:pPr>
                <a:defRPr/>
              </a:pPr>
              <a:t>8</a:t>
            </a:fld>
            <a:endParaRPr lang="en-GB" altLang="de-DE" dirty="0"/>
          </a:p>
        </p:txBody>
      </p:sp>
      <p:sp>
        <p:nvSpPr>
          <p:cNvPr id="5" name="Textplatzhalter 4">
            <a:extLst>
              <a:ext uri="{FF2B5EF4-FFF2-40B4-BE49-F238E27FC236}">
                <a16:creationId xmlns:a16="http://schemas.microsoft.com/office/drawing/2014/main" id="{1434F0E7-22CE-3F68-7E49-98E1762E2525}"/>
              </a:ext>
            </a:extLst>
          </p:cNvPr>
          <p:cNvSpPr>
            <a:spLocks noGrp="1"/>
          </p:cNvSpPr>
          <p:nvPr>
            <p:ph type="body" sz="quarter" idx="12"/>
          </p:nvPr>
        </p:nvSpPr>
        <p:spPr/>
        <p:txBody>
          <a:bodyPr/>
          <a:lstStyle/>
          <a:p>
            <a:r>
              <a:rPr lang="de-DE" dirty="0"/>
              <a:t>Hier sind noch Farbstriche und Kleckse, die ihr beliebig anpassen könnt.</a:t>
            </a:r>
          </a:p>
          <a:p>
            <a:endParaRPr lang="de-DE" dirty="0"/>
          </a:p>
        </p:txBody>
      </p:sp>
      <p:pic>
        <p:nvPicPr>
          <p:cNvPr id="7" name="Grafik 6" descr="Ein Bild, das Screenshot enthält.&#10;&#10;KI-generierte Inhalte können fehlerhaft sein.">
            <a:extLst>
              <a:ext uri="{FF2B5EF4-FFF2-40B4-BE49-F238E27FC236}">
                <a16:creationId xmlns:a16="http://schemas.microsoft.com/office/drawing/2014/main" id="{D7DF195E-A144-C05B-8D16-C7EFC678E513}"/>
              </a:ext>
            </a:extLst>
          </p:cNvPr>
          <p:cNvPicPr>
            <a:picLocks noChangeAspect="1"/>
          </p:cNvPicPr>
          <p:nvPr/>
        </p:nvPicPr>
        <p:blipFill>
          <a:blip r:embed="rId2"/>
          <a:stretch>
            <a:fillRect/>
          </a:stretch>
        </p:blipFill>
        <p:spPr>
          <a:xfrm>
            <a:off x="6422570" y="1500942"/>
            <a:ext cx="2525488" cy="762002"/>
          </a:xfrm>
          <a:prstGeom prst="rect">
            <a:avLst/>
          </a:prstGeom>
        </p:spPr>
      </p:pic>
      <p:pic>
        <p:nvPicPr>
          <p:cNvPr id="8" name="Grafik 7" descr="Ein Bild, das Screenshot enthält.&#10;&#10;KI-generierte Inhalte können fehlerhaft sein.">
            <a:extLst>
              <a:ext uri="{FF2B5EF4-FFF2-40B4-BE49-F238E27FC236}">
                <a16:creationId xmlns:a16="http://schemas.microsoft.com/office/drawing/2014/main" id="{2BD8702E-AA38-3BF1-2C51-EE9BA48AA560}"/>
              </a:ext>
            </a:extLst>
          </p:cNvPr>
          <p:cNvPicPr>
            <a:picLocks noChangeAspect="1"/>
          </p:cNvPicPr>
          <p:nvPr/>
        </p:nvPicPr>
        <p:blipFill>
          <a:blip r:embed="rId2">
            <a:duotone>
              <a:schemeClr val="accent1">
                <a:shade val="45000"/>
                <a:satMod val="135000"/>
              </a:schemeClr>
              <a:prstClr val="white"/>
            </a:duotone>
          </a:blip>
          <a:stretch>
            <a:fillRect/>
          </a:stretch>
        </p:blipFill>
        <p:spPr>
          <a:xfrm flipV="1">
            <a:off x="9237615" y="1557338"/>
            <a:ext cx="2525488" cy="762002"/>
          </a:xfrm>
          <a:prstGeom prst="rect">
            <a:avLst/>
          </a:prstGeom>
        </p:spPr>
      </p:pic>
      <p:pic>
        <p:nvPicPr>
          <p:cNvPr id="14" name="Grafik 13" descr="Ein Bild, das Raum, Blau, Natur enthält.&#10;&#10;KI-generierte Inhalte können fehlerhaft sein.">
            <a:extLst>
              <a:ext uri="{FF2B5EF4-FFF2-40B4-BE49-F238E27FC236}">
                <a16:creationId xmlns:a16="http://schemas.microsoft.com/office/drawing/2014/main" id="{EAD87EA5-0897-6F86-5A7C-35D7F8DCA117}"/>
              </a:ext>
            </a:extLst>
          </p:cNvPr>
          <p:cNvPicPr>
            <a:picLocks noChangeAspect="1"/>
          </p:cNvPicPr>
          <p:nvPr/>
        </p:nvPicPr>
        <p:blipFill>
          <a:blip r:embed="rId3"/>
          <a:stretch>
            <a:fillRect/>
          </a:stretch>
        </p:blipFill>
        <p:spPr>
          <a:xfrm>
            <a:off x="6835718" y="2257864"/>
            <a:ext cx="1699191" cy="1832589"/>
          </a:xfrm>
          <a:prstGeom prst="rect">
            <a:avLst/>
          </a:prstGeom>
        </p:spPr>
      </p:pic>
      <p:pic>
        <p:nvPicPr>
          <p:cNvPr id="15" name="Grafik 14" descr="Ein Bild, das Raum, Blau, Natur enthält.&#10;&#10;KI-generierte Inhalte können fehlerhaft sein.">
            <a:extLst>
              <a:ext uri="{FF2B5EF4-FFF2-40B4-BE49-F238E27FC236}">
                <a16:creationId xmlns:a16="http://schemas.microsoft.com/office/drawing/2014/main" id="{B1010380-064E-D088-8B5D-699EA7BA1DE5}"/>
              </a:ext>
            </a:extLst>
          </p:cNvPr>
          <p:cNvPicPr>
            <a:picLocks noChangeAspect="1"/>
          </p:cNvPicPr>
          <p:nvPr/>
        </p:nvPicPr>
        <p:blipFill>
          <a:blip r:embed="rId3">
            <a:duotone>
              <a:schemeClr val="accent2">
                <a:shade val="45000"/>
                <a:satMod val="135000"/>
              </a:schemeClr>
              <a:prstClr val="white"/>
            </a:duotone>
          </a:blip>
          <a:stretch>
            <a:fillRect/>
          </a:stretch>
        </p:blipFill>
        <p:spPr>
          <a:xfrm>
            <a:off x="9508455" y="2257864"/>
            <a:ext cx="1699191" cy="1832589"/>
          </a:xfrm>
          <a:prstGeom prst="rect">
            <a:avLst/>
          </a:prstGeom>
        </p:spPr>
      </p:pic>
      <p:pic>
        <p:nvPicPr>
          <p:cNvPr id="17" name="Grafik 16" descr="Ein Bild, das Blau, Electric Blue (Farbe), Dunkelheit enthält.&#10;&#10;KI-generierte Inhalte können fehlerhaft sein.">
            <a:extLst>
              <a:ext uri="{FF2B5EF4-FFF2-40B4-BE49-F238E27FC236}">
                <a16:creationId xmlns:a16="http://schemas.microsoft.com/office/drawing/2014/main" id="{A9F12319-3C2A-94C7-B0B8-4BEE7D4E6085}"/>
              </a:ext>
            </a:extLst>
          </p:cNvPr>
          <p:cNvPicPr>
            <a:picLocks noChangeAspect="1"/>
          </p:cNvPicPr>
          <p:nvPr/>
        </p:nvPicPr>
        <p:blipFill>
          <a:blip r:embed="rId4">
            <a:duotone>
              <a:schemeClr val="accent1">
                <a:shade val="45000"/>
                <a:satMod val="135000"/>
              </a:schemeClr>
              <a:prstClr val="white"/>
            </a:duotone>
          </a:blip>
          <a:stretch>
            <a:fillRect/>
          </a:stretch>
        </p:blipFill>
        <p:spPr>
          <a:xfrm>
            <a:off x="6835718" y="4205014"/>
            <a:ext cx="1940410" cy="1846814"/>
          </a:xfrm>
          <a:prstGeom prst="rect">
            <a:avLst/>
          </a:prstGeom>
        </p:spPr>
      </p:pic>
      <p:pic>
        <p:nvPicPr>
          <p:cNvPr id="18" name="Grafik 17" descr="Ein Bild, das Blau, Electric Blue (Farbe), Dunkelheit enthält.&#10;&#10;KI-generierte Inhalte können fehlerhaft sein.">
            <a:extLst>
              <a:ext uri="{FF2B5EF4-FFF2-40B4-BE49-F238E27FC236}">
                <a16:creationId xmlns:a16="http://schemas.microsoft.com/office/drawing/2014/main" id="{42A889EE-F553-8D0F-22F7-ABAE47C1B91A}"/>
              </a:ext>
            </a:extLst>
          </p:cNvPr>
          <p:cNvPicPr>
            <a:picLocks noChangeAspect="1"/>
          </p:cNvPicPr>
          <p:nvPr/>
        </p:nvPicPr>
        <p:blipFill>
          <a:blip r:embed="rId4"/>
          <a:stretch>
            <a:fillRect/>
          </a:stretch>
        </p:blipFill>
        <p:spPr>
          <a:xfrm>
            <a:off x="9450538" y="4205014"/>
            <a:ext cx="1940410" cy="1846814"/>
          </a:xfrm>
          <a:prstGeom prst="rect">
            <a:avLst/>
          </a:prstGeom>
        </p:spPr>
      </p:pic>
      <p:pic>
        <p:nvPicPr>
          <p:cNvPr id="20" name="Grafik 19" descr="Ein Bild, das Blau enthält.&#10;&#10;KI-generierte Inhalte können fehlerhaft sein.">
            <a:extLst>
              <a:ext uri="{FF2B5EF4-FFF2-40B4-BE49-F238E27FC236}">
                <a16:creationId xmlns:a16="http://schemas.microsoft.com/office/drawing/2014/main" id="{97A69699-E5A8-0C15-3528-F8E054E4F58E}"/>
              </a:ext>
            </a:extLst>
          </p:cNvPr>
          <p:cNvPicPr>
            <a:picLocks noChangeAspect="1"/>
          </p:cNvPicPr>
          <p:nvPr/>
        </p:nvPicPr>
        <p:blipFill>
          <a:blip r:embed="rId5"/>
          <a:stretch>
            <a:fillRect/>
          </a:stretch>
        </p:blipFill>
        <p:spPr>
          <a:xfrm>
            <a:off x="776689" y="2940862"/>
            <a:ext cx="1950724" cy="1429515"/>
          </a:xfrm>
          <a:prstGeom prst="rect">
            <a:avLst/>
          </a:prstGeom>
        </p:spPr>
      </p:pic>
      <p:pic>
        <p:nvPicPr>
          <p:cNvPr id="21" name="Grafik 20" descr="Ein Bild, das Blau enthält.&#10;&#10;KI-generierte Inhalte können fehlerhaft sein.">
            <a:extLst>
              <a:ext uri="{FF2B5EF4-FFF2-40B4-BE49-F238E27FC236}">
                <a16:creationId xmlns:a16="http://schemas.microsoft.com/office/drawing/2014/main" id="{18757E08-6BA1-7F86-A2DA-598CBFEECFA4}"/>
              </a:ext>
            </a:extLst>
          </p:cNvPr>
          <p:cNvPicPr>
            <a:picLocks noChangeAspect="1"/>
          </p:cNvPicPr>
          <p:nvPr/>
        </p:nvPicPr>
        <p:blipFill>
          <a:blip r:embed="rId5">
            <a:duotone>
              <a:schemeClr val="accent2">
                <a:shade val="45000"/>
                <a:satMod val="135000"/>
              </a:schemeClr>
              <a:prstClr val="white"/>
            </a:duotone>
          </a:blip>
          <a:stretch>
            <a:fillRect/>
          </a:stretch>
        </p:blipFill>
        <p:spPr>
          <a:xfrm>
            <a:off x="3254023" y="2940861"/>
            <a:ext cx="1950724" cy="1429515"/>
          </a:xfrm>
          <a:prstGeom prst="rect">
            <a:avLst/>
          </a:prstGeom>
        </p:spPr>
      </p:pic>
      <p:pic>
        <p:nvPicPr>
          <p:cNvPr id="23" name="Grafik 22" descr="Ein Bild, das Natur enthält.&#10;&#10;KI-generierte Inhalte können fehlerhaft sein.">
            <a:extLst>
              <a:ext uri="{FF2B5EF4-FFF2-40B4-BE49-F238E27FC236}">
                <a16:creationId xmlns:a16="http://schemas.microsoft.com/office/drawing/2014/main" id="{D4E8D2DF-689B-1F2C-26AE-1F21F2C28AC4}"/>
              </a:ext>
            </a:extLst>
          </p:cNvPr>
          <p:cNvPicPr>
            <a:picLocks noChangeAspect="1"/>
          </p:cNvPicPr>
          <p:nvPr/>
        </p:nvPicPr>
        <p:blipFill>
          <a:blip r:embed="rId6">
            <a:duotone>
              <a:schemeClr val="accent1">
                <a:shade val="45000"/>
                <a:satMod val="135000"/>
              </a:schemeClr>
              <a:prstClr val="white"/>
            </a:duotone>
          </a:blip>
          <a:stretch>
            <a:fillRect/>
          </a:stretch>
        </p:blipFill>
        <p:spPr>
          <a:xfrm>
            <a:off x="776689" y="4486252"/>
            <a:ext cx="1885046" cy="1885046"/>
          </a:xfrm>
          <a:prstGeom prst="rect">
            <a:avLst/>
          </a:prstGeom>
        </p:spPr>
      </p:pic>
      <p:pic>
        <p:nvPicPr>
          <p:cNvPr id="24" name="Grafik 23" descr="Ein Bild, das Natur enthält.&#10;&#10;KI-generierte Inhalte können fehlerhaft sein.">
            <a:extLst>
              <a:ext uri="{FF2B5EF4-FFF2-40B4-BE49-F238E27FC236}">
                <a16:creationId xmlns:a16="http://schemas.microsoft.com/office/drawing/2014/main" id="{92C07636-57DD-91DA-8FF6-230D286C0F8F}"/>
              </a:ext>
            </a:extLst>
          </p:cNvPr>
          <p:cNvPicPr>
            <a:picLocks noChangeAspect="1"/>
          </p:cNvPicPr>
          <p:nvPr/>
        </p:nvPicPr>
        <p:blipFill>
          <a:blip r:embed="rId6">
            <a:duotone>
              <a:schemeClr val="accent2">
                <a:shade val="45000"/>
                <a:satMod val="135000"/>
              </a:schemeClr>
              <a:prstClr val="white"/>
            </a:duotone>
          </a:blip>
          <a:stretch>
            <a:fillRect/>
          </a:stretch>
        </p:blipFill>
        <p:spPr>
          <a:xfrm>
            <a:off x="3336145" y="4486252"/>
            <a:ext cx="1885046" cy="1885046"/>
          </a:xfrm>
          <a:prstGeom prst="rect">
            <a:avLst/>
          </a:prstGeom>
        </p:spPr>
      </p:pic>
    </p:spTree>
    <p:extLst>
      <p:ext uri="{BB962C8B-B14F-4D97-AF65-F5344CB8AC3E}">
        <p14:creationId xmlns:p14="http://schemas.microsoft.com/office/powerpoint/2010/main" val="3608968244"/>
      </p:ext>
    </p:extLst>
  </p:cSld>
  <p:clrMapOvr>
    <a:masterClrMapping/>
  </p:clrMapOvr>
</p:sld>
</file>

<file path=ppt/theme/theme1.xml><?xml version="1.0" encoding="utf-8"?>
<a:theme xmlns:a="http://schemas.openxmlformats.org/drawingml/2006/main" name="Masterfolien DPSG Augsburg">
  <a:themeElements>
    <a:clrScheme name="dpsg">
      <a:dk1>
        <a:sysClr val="windowText" lastClr="000000"/>
      </a:dk1>
      <a:lt1>
        <a:sysClr val="window" lastClr="FFFFFF"/>
      </a:lt1>
      <a:dk2>
        <a:srgbClr val="002B51"/>
      </a:dk2>
      <a:lt2>
        <a:srgbClr val="EEECE1"/>
      </a:lt2>
      <a:accent1>
        <a:srgbClr val="9E1827"/>
      </a:accent1>
      <a:accent2>
        <a:srgbClr val="E8DFCA"/>
      </a:accent2>
      <a:accent3>
        <a:srgbClr val="C3BBAB"/>
      </a:accent3>
      <a:accent4>
        <a:srgbClr val="78726C"/>
      </a:accent4>
      <a:accent5>
        <a:srgbClr val="4BACC6"/>
      </a:accent5>
      <a:accent6>
        <a:srgbClr val="F79646"/>
      </a:accent6>
      <a:hlink>
        <a:srgbClr val="002B51"/>
      </a:hlink>
      <a:folHlink>
        <a:srgbClr val="78726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0" tIns="0" rIns="0" bIns="0" anchor="t"/>
      <a:lstStyle>
        <a:defPPr marL="0" indent="0">
          <a:buClr>
            <a:srgbClr val="9E1827"/>
          </a:buClr>
          <a:buNone/>
          <a:defRPr b="1" dirty="0" smtClean="0">
            <a:solidFill>
              <a:schemeClr val="accent1"/>
            </a:solidFill>
            <a:latin typeface="Calibri" panose="020F0502020204030204" pitchFamily="34" charset="0"/>
            <a:ea typeface="ＭＳ Ｐゴシック"/>
            <a:cs typeface="TheSerif 5"/>
          </a:defRPr>
        </a:defPPr>
      </a:lstStyle>
    </a:txDef>
  </a:objectDefaults>
  <a:extraClrSchemeLst/>
  <a:extLst>
    <a:ext uri="{05A4C25C-085E-4340-85A3-A5531E510DB2}">
      <thm15:themeFamily xmlns:thm15="http://schemas.microsoft.com/office/thememl/2012/main" name="DPSG Augsburg_Powerpoint-Vorlage_neu.potx" id="{748EFC35-05D4-48BD-B3B9-A06793EF324A}" vid="{86AD0E24-9944-481F-B53F-AF19F484087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45f9eb-b762-41b4-9aa1-ed5f1cae8bcf">
      <Terms xmlns="http://schemas.microsoft.com/office/infopath/2007/PartnerControls"/>
    </lcf76f155ced4ddcb4097134ff3c332f>
    <TaxCatchAll xmlns="c29017d2-0a92-4c11-8411-346ac94e61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570D6D9107F4D42823BA59BB27DB091" ma:contentTypeVersion="18" ma:contentTypeDescription="Ein neues Dokument erstellen." ma:contentTypeScope="" ma:versionID="2d2817bb1ea260295596a09fcbd7c5cc">
  <xsd:schema xmlns:xsd="http://www.w3.org/2001/XMLSchema" xmlns:xs="http://www.w3.org/2001/XMLSchema" xmlns:p="http://schemas.microsoft.com/office/2006/metadata/properties" xmlns:ns2="3445f9eb-b762-41b4-9aa1-ed5f1cae8bcf" xmlns:ns3="c29017d2-0a92-4c11-8411-346ac94e6107" targetNamespace="http://schemas.microsoft.com/office/2006/metadata/properties" ma:root="true" ma:fieldsID="1b4b508d251d9d35a9eed209cdce04b7" ns2:_="" ns3:_="">
    <xsd:import namespace="3445f9eb-b762-41b4-9aa1-ed5f1cae8bcf"/>
    <xsd:import namespace="c29017d2-0a92-4c11-8411-346ac94e6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45f9eb-b762-41b4-9aa1-ed5f1cae8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f77cd08d-e366-4810-b41e-4ba027a791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9017d2-0a92-4c11-8411-346ac94e610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d602bd27-db9b-43ba-abdc-581cd6691c35}" ma:internalName="TaxCatchAll" ma:showField="CatchAllData" ma:web="c29017d2-0a92-4c11-8411-346ac94e61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45B06B-BCEF-4517-8682-11FE0EFD05A6}">
  <ds:schemaRefs>
    <ds:schemaRef ds:uri="http://schemas.microsoft.com/sharepoint/v3/contenttype/forms"/>
  </ds:schemaRefs>
</ds:datastoreItem>
</file>

<file path=customXml/itemProps2.xml><?xml version="1.0" encoding="utf-8"?>
<ds:datastoreItem xmlns:ds="http://schemas.openxmlformats.org/officeDocument/2006/customXml" ds:itemID="{4CD752F3-2440-433A-B9F8-4A1502140162}">
  <ds:schemaRefs>
    <ds:schemaRef ds:uri="http://schemas.microsoft.com/office/2006/documentManagement/types"/>
    <ds:schemaRef ds:uri="http://purl.org/dc/terms/"/>
    <ds:schemaRef ds:uri="http://schemas.openxmlformats.org/package/2006/metadata/core-properties"/>
    <ds:schemaRef ds:uri="http://purl.org/dc/dcmitype/"/>
    <ds:schemaRef ds:uri="d6916f85-79c1-4d37-aa68-bebc7dff87ae"/>
    <ds:schemaRef ds:uri="228766f3-c0a2-4632-a935-e98c46189e02"/>
    <ds:schemaRef ds:uri="http://purl.org/dc/elements/1.1/"/>
    <ds:schemaRef ds:uri="http://schemas.microsoft.com/office/infopath/2007/PartnerControls"/>
    <ds:schemaRef ds:uri="http://schemas.microsoft.com/office/2006/metadata/properties"/>
    <ds:schemaRef ds:uri="http://www.w3.org/XML/1998/namespace"/>
    <ds:schemaRef ds:uri="3445f9eb-b762-41b4-9aa1-ed5f1cae8bcf"/>
    <ds:schemaRef ds:uri="c29017d2-0a92-4c11-8411-346ac94e6107"/>
  </ds:schemaRefs>
</ds:datastoreItem>
</file>

<file path=customXml/itemProps3.xml><?xml version="1.0" encoding="utf-8"?>
<ds:datastoreItem xmlns:ds="http://schemas.openxmlformats.org/officeDocument/2006/customXml" ds:itemID="{EBD6A257-80CF-4E0F-B352-B2206E139E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45f9eb-b762-41b4-9aa1-ed5f1cae8bcf"/>
    <ds:schemaRef ds:uri="c29017d2-0a92-4c11-8411-346ac94e6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513</Words>
  <Application>Microsoft Office PowerPoint</Application>
  <PresentationFormat>Breitbild</PresentationFormat>
  <Paragraphs>68</Paragraphs>
  <Slides>16</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16</vt:i4>
      </vt:variant>
    </vt:vector>
  </HeadingPairs>
  <TitlesOfParts>
    <vt:vector size="24" baseType="lpstr">
      <vt:lpstr>ＭＳ Ｐゴシック</vt:lpstr>
      <vt:lpstr>Arial</vt:lpstr>
      <vt:lpstr>Calibri</vt:lpstr>
      <vt:lpstr>Myriad Pro</vt:lpstr>
      <vt:lpstr>Rockwell</vt:lpstr>
      <vt:lpstr>The Serif-</vt:lpstr>
      <vt:lpstr>Wingdings</vt:lpstr>
      <vt:lpstr>Masterfolien DPSG Augsburg</vt:lpstr>
      <vt:lpstr>PowerPoint-Präsentation</vt:lpstr>
      <vt:lpstr>Überschrift</vt:lpstr>
      <vt:lpstr>Erklärung Powerpoint</vt:lpstr>
      <vt:lpstr>Überschrift</vt:lpstr>
      <vt:lpstr>Überschrift</vt:lpstr>
      <vt:lpstr>Zeitstrahl</vt:lpstr>
      <vt:lpstr>PowerPoint-Präsentation</vt:lpstr>
      <vt:lpstr>Überschrift</vt:lpstr>
      <vt:lpstr>Kleckse und Farbstriche</vt:lpstr>
      <vt:lpstr>Überschrift</vt:lpstr>
      <vt:lpstr>Überschrift</vt:lpstr>
      <vt:lpstr>PowerPoint-Präsentation</vt:lpstr>
      <vt:lpstr>Überschrift</vt:lpstr>
      <vt:lpstr>PowerPoint-Präsentation</vt:lpstr>
      <vt:lpstr>PowerPoint-Präsentation</vt:lpstr>
      <vt:lpstr>Noch Fragen? Gerne! www.dpsg.de</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Daniel Seiler</dc:creator>
  <cp:lastModifiedBy>DPSG Augsburg</cp:lastModifiedBy>
  <cp:revision>389</cp:revision>
  <cp:lastPrinted>2023-03-09T08:39:44Z</cp:lastPrinted>
  <dcterms:created xsi:type="dcterms:W3CDTF">2014-01-31T08:07:56Z</dcterms:created>
  <dcterms:modified xsi:type="dcterms:W3CDTF">2025-10-07T13:23:31Z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0x0101005EC515C9E4FC764DB0E2A1B671381430</vt:lpwstr>
  </property>
</Properties>
</file>