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056"/>
    <a:srgbClr val="ECDFCB"/>
    <a:srgbClr val="B3021C"/>
    <a:srgbClr val="810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A4DC-E9DF-4536-9B8C-1A614EACF116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C2B2-4737-4366-A211-789CEF36F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35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Gras, Feld, Blume, sitzend enthält.&#10;&#10;Automatisch generierte Beschreibung">
            <a:extLst>
              <a:ext uri="{FF2B5EF4-FFF2-40B4-BE49-F238E27FC236}">
                <a16:creationId xmlns:a16="http://schemas.microsoft.com/office/drawing/2014/main" id="{40FDA143-4D7C-4383-985B-BF385008B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3299"/>
          <a:stretch/>
        </p:blipFill>
        <p:spPr>
          <a:xfrm>
            <a:off x="426720" y="226218"/>
            <a:ext cx="11379200" cy="640556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6C9EC8-A555-489C-B949-9DDBB4044688}"/>
              </a:ext>
            </a:extLst>
          </p:cNvPr>
          <p:cNvSpPr/>
          <p:nvPr userDrawn="1"/>
        </p:nvSpPr>
        <p:spPr>
          <a:xfrm>
            <a:off x="289560" y="526156"/>
            <a:ext cx="11612880" cy="110950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90E1650-E6B2-438F-B91A-0C71155D9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9" y="861853"/>
            <a:ext cx="730250" cy="36512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C5B5D79-D190-4B4E-B7F7-C18870C4D1A2}"/>
              </a:ext>
            </a:extLst>
          </p:cNvPr>
          <p:cNvSpPr txBox="1"/>
          <p:nvPr userDrawn="1"/>
        </p:nvSpPr>
        <p:spPr>
          <a:xfrm>
            <a:off x="1524000" y="1297106"/>
            <a:ext cx="551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056"/>
                </a:solidFill>
                <a:latin typeface="Rockwell" panose="02060603020205020403" pitchFamily="18" charset="0"/>
              </a:rPr>
              <a:t>DPSG Diözesanverband Augsburg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050372-0378-4F27-84F1-6BF950C0C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7238"/>
            <a:ext cx="9144000" cy="57435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516E86-9F36-4CDF-A8EF-A5FD44A4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32" y="626665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3F3EEDA4-C2F4-43FA-B9A1-73F75150C3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F685A8-3079-4EC7-B966-C08F2643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</p:spPr>
        <p:txBody>
          <a:bodyPr/>
          <a:lstStyle/>
          <a:p>
            <a:r>
              <a:rPr lang="de-DE" dirty="0"/>
              <a:t>Titel der Präsentation (über Folienmaster: Fuß- und Kopfzeile bearbeiten)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97D70D0-94B5-42B9-8A27-45FAE44B1F1C}"/>
              </a:ext>
            </a:extLst>
          </p:cNvPr>
          <p:cNvSpPr/>
          <p:nvPr userDrawn="1"/>
        </p:nvSpPr>
        <p:spPr>
          <a:xfrm>
            <a:off x="10015368" y="5489300"/>
            <a:ext cx="1632528" cy="9318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 descr="Ein Bild, das Essen, Schild enthält.&#10;&#10;Automatisch generierte Beschreibung">
            <a:extLst>
              <a:ext uri="{FF2B5EF4-FFF2-40B4-BE49-F238E27FC236}">
                <a16:creationId xmlns:a16="http://schemas.microsoft.com/office/drawing/2014/main" id="{9463B044-8E3A-4D5B-AC22-A98000D867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20" y="5526477"/>
            <a:ext cx="1417024" cy="8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950B7-CDD3-4881-AB15-A3EDCD3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60F974-94C4-4A19-A254-39A9B29F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7505D5-CD5F-4AFD-8713-BD9AFE1D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639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97EDCA-F1CA-46F0-ABFF-49D139F9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581F0-5351-45A6-9AA8-59E0DE21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6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11DB03-F863-49E0-B93D-1648EDC19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4AFFA7-054B-4A81-B3A2-7BD6653E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4E2A85-858B-4485-B177-176CD2DC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DFEF21-5E15-40A3-8719-F96B780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3B6BD-0AF5-44B9-BCCE-011A3D4F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2F698-71CF-409B-90BA-397C39D1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4873F9-0EC9-4ECC-9A56-401A93F3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FD9F2-17FA-4F6C-9FA5-59A75E4A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8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022F1-E305-4ACD-8D38-21EFFEB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98ADF3-1732-4E27-850C-BEE68D6AF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252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8DA91-9D6F-414C-B876-0B95A985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477169-6FA0-477B-893E-52F1C90C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266656"/>
            <a:ext cx="2743200" cy="365125"/>
          </a:xfrm>
        </p:spPr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7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96574-8683-4300-8DF7-476E5547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01FBB-70D2-45F7-BE54-1EA4D937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90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BE8F4-F552-4208-B3D5-247124B7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90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5A16E-0EE1-45FE-9756-E02A9217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1178D5-D18A-46DA-A975-1E2BC839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84277"/>
            <a:ext cx="2743200" cy="365125"/>
          </a:xfrm>
        </p:spPr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0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A3699-D442-41CD-94DC-05D8935A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E5C4FA-DFCC-417E-823D-595A0EEA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89352-4463-442B-A22A-738A71634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96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89A432-C2EA-4F72-A27F-FD593C1E1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E05FD5-8241-4E60-B5FE-D0B94EA60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96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758854-8BDD-4A75-9AC5-5A0820AA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22984F-C8A5-4CC5-BB1D-692197EC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E39B7-86A3-4865-9A98-C4AD8AA8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869A7B-4D7E-4B2C-8199-9F3C86F5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EFD258-9A05-4C0D-8123-C8064E8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1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6A5E2A-ED66-4E21-A611-5A95E0F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EFEFC1-ABE1-4668-BF95-0E2656FF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" y="6264592"/>
            <a:ext cx="2743200" cy="365125"/>
          </a:xfrm>
        </p:spPr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39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55140-492A-4324-9D37-91D8B837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D2E56C-9E00-4230-9192-CDFE39E62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88EDB3-4D3C-4451-8113-75ACF6127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D45F79-670B-442F-ADA4-9EA998EC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9F1A01-0DD2-48BE-AF74-9112BA93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81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652FF-880B-45BF-AA9D-AA034DF6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E5AC37-880C-47EF-B7F3-EB3F1DB53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98D34F-707E-454F-B5AD-9BAAE55F8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6F894C-FB10-4915-A217-70D35758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FB9C74-733E-49BB-A2B8-E94CBC6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13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58BAC84-B833-4141-96F9-4FA2F0CC7531}"/>
              </a:ext>
            </a:extLst>
          </p:cNvPr>
          <p:cNvSpPr/>
          <p:nvPr userDrawn="1"/>
        </p:nvSpPr>
        <p:spPr>
          <a:xfrm>
            <a:off x="245806" y="6030912"/>
            <a:ext cx="11700388" cy="690563"/>
          </a:xfrm>
          <a:prstGeom prst="rect">
            <a:avLst/>
          </a:prstGeom>
          <a:solidFill>
            <a:srgbClr val="EC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820911-FF0B-4D24-B5CD-F71B0048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531"/>
            <a:ext cx="10515600" cy="61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57171-F613-4A0D-8711-BE3EE418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98CBCE1-6AA1-4BCD-9E72-18404264B0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0" y="912561"/>
            <a:ext cx="435060" cy="217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85B5DB9-688C-45A2-9EAB-C6B5C89FE457}"/>
              </a:ext>
            </a:extLst>
          </p:cNvPr>
          <p:cNvSpPr/>
          <p:nvPr userDrawn="1"/>
        </p:nvSpPr>
        <p:spPr>
          <a:xfrm>
            <a:off x="280219" y="149737"/>
            <a:ext cx="11665975" cy="217027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Essen, Schild enthält.&#10;&#10;Automatisch generierte Beschreibung">
            <a:extLst>
              <a:ext uri="{FF2B5EF4-FFF2-40B4-BE49-F238E27FC236}">
                <a16:creationId xmlns:a16="http://schemas.microsoft.com/office/drawing/2014/main" id="{F6E343C5-D9BC-4903-A9CF-18D71A3AA9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19" y="6034233"/>
            <a:ext cx="1130226" cy="68391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616AF5-ED29-46E6-B814-18CFE534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666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EDA4-C2F4-43FA-B9A1-73F75150C3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A157B-218A-4145-ACE7-78435DFDA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Titel der Präsentation (über Folienmaster: Fuß- und Kopfzeile bearbeiten)</a:t>
            </a: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233EC5C-09E8-4DBD-85C4-41EB8CF857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1" y="6170394"/>
            <a:ext cx="230694" cy="4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3021C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003056"/>
          </a:solidFill>
          <a:latin typeface="Rockwell" panose="02060603020205020403" pitchFamily="18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354013" algn="l" defTabSz="914400" rtl="0" eaLnBrk="1" latinLnBrk="0" hangingPunct="1">
        <a:lnSpc>
          <a:spcPct val="90000"/>
        </a:lnSpc>
        <a:spcBef>
          <a:spcPts val="500"/>
        </a:spcBef>
        <a:buClr>
          <a:srgbClr val="B3021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11213" indent="-3698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B77C5-BDC6-45B5-BF15-3F195721B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D67E7F-48BC-47AF-930E-2528AE8EECB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82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17357-E867-4138-9F2B-C11A564D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4A0196-80C7-49B9-BCA7-A241540C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15AF00-DDD0-499B-A70B-91542E9D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(über Folienmaster: Fuß- und Kopfzeile bearbeiten)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A88AE3-75E4-47DD-9E92-BB33EB36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EDA4-C2F4-43FA-B9A1-73F75150C34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16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09AF7B16-F736-4106-9A81-53450F4EEA1C}" vid="{6CDCBAA8-8125-4795-8C8A-4C6E012C3DA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DPSG Augsburg_Powerpoint-Vorlage-1</Template>
  <TotalTime>0</TotalTime>
  <Words>13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Rockwell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 Ziegler</dc:creator>
  <cp:lastModifiedBy>Daniela Ziegler</cp:lastModifiedBy>
  <cp:revision>1</cp:revision>
  <dcterms:created xsi:type="dcterms:W3CDTF">2021-02-26T10:44:08Z</dcterms:created>
  <dcterms:modified xsi:type="dcterms:W3CDTF">2021-02-26T10:44:49Z</dcterms:modified>
</cp:coreProperties>
</file>